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286f02a5c24282" /><Relationship Type="http://schemas.openxmlformats.org/officeDocument/2006/relationships/extended-properties" Target="/docProps/app.xml" Id="Ra10f38c623f44194" /><Relationship Type="http://schemas.openxmlformats.org/officeDocument/2006/relationships/officeDocument" Target="/ppt/presentation.xml" Id="R3bf25291978849a6" /></Relationships>
</file>

<file path=ppt/presentation.xml><?xml version="1.0" encoding="utf-8"?>
<p:presentation xmlns:p="http://schemas.openxmlformats.org/presentationml/2006/main">
  <p:sldMasterIdLst>
    <p:sldMasterId xmlns:r="http://schemas.openxmlformats.org/officeDocument/2006/relationships" id="2147483648" r:id="R82686d47c53c46f6"/>
  </p:sldMasterIdLst>
  <p:notesMasterIdLst>
    <p:notesMasterId xmlns:r="http://schemas.openxmlformats.org/officeDocument/2006/relationships" r:id="R500cfc4868fb4362"/>
  </p:notesMasterIdLst>
  <p:sldIdLst>
    <p:sldId xmlns:r="http://schemas.openxmlformats.org/officeDocument/2006/relationships" id="256" r:id="Ra89a6ef948fd4080"/>
    <p:sldId xmlns:r="http://schemas.openxmlformats.org/officeDocument/2006/relationships" id="257" r:id="Re17ed91e7b554201"/>
    <p:sldId xmlns:r="http://schemas.openxmlformats.org/officeDocument/2006/relationships" id="258" r:id="Rc0f62aed107a41f2"/>
    <p:sldId xmlns:r="http://schemas.openxmlformats.org/officeDocument/2006/relationships" id="259" r:id="Rd6a31f70ad084da0"/>
    <p:sldId xmlns:r="http://schemas.openxmlformats.org/officeDocument/2006/relationships" id="260" r:id="R4d75edb351f84ea2"/>
    <p:sldId xmlns:r="http://schemas.openxmlformats.org/officeDocument/2006/relationships" id="261" r:id="Ra90af2f98ee24375"/>
    <p:sldId xmlns:r="http://schemas.openxmlformats.org/officeDocument/2006/relationships" id="262" r:id="Rca0b5e1ea0aa4e00"/>
    <p:sldId xmlns:r="http://schemas.openxmlformats.org/officeDocument/2006/relationships" id="263" r:id="R0f07750b4d1c41aa"/>
    <p:sldId xmlns:r="http://schemas.openxmlformats.org/officeDocument/2006/relationships" id="264" r:id="Ra47f40da356846d2"/>
    <p:sldId xmlns:r="http://schemas.openxmlformats.org/officeDocument/2006/relationships" id="265" r:id="Rb86740f473944b94"/>
    <p:sldId xmlns:r="http://schemas.openxmlformats.org/officeDocument/2006/relationships" id="266" r:id="R1444782b2a67439f"/>
    <p:sldId xmlns:r="http://schemas.openxmlformats.org/officeDocument/2006/relationships" id="267" r:id="R06ad1b2c0a004b61"/>
    <p:sldId xmlns:r="http://schemas.openxmlformats.org/officeDocument/2006/relationships" id="268" r:id="Rce88af9060d949f3"/>
    <p:sldId xmlns:r="http://schemas.openxmlformats.org/officeDocument/2006/relationships" id="269" r:id="R4c4d9007b66a477f"/>
    <p:sldId xmlns:r="http://schemas.openxmlformats.org/officeDocument/2006/relationships" id="270" r:id="Rc5f295ed4512499d"/>
    <p:sldId xmlns:r="http://schemas.openxmlformats.org/officeDocument/2006/relationships" id="271" r:id="R0514c5c57ac0400c"/>
    <p:sldId xmlns:r="http://schemas.openxmlformats.org/officeDocument/2006/relationships" id="272" r:id="R983d95b5265d4723"/>
    <p:sldId xmlns:r="http://schemas.openxmlformats.org/officeDocument/2006/relationships" id="273" r:id="R72f32bc397bc4dda"/>
    <p:sldId xmlns:r="http://schemas.openxmlformats.org/officeDocument/2006/relationships" id="274" r:id="Rdffe5981837e429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add85a03c04e0c" /><Relationship Type="http://schemas.openxmlformats.org/officeDocument/2006/relationships/slideMaster" Target="/ppt/slideMasters/slideMaster1.xml" Id="R82686d47c53c46f6" /><Relationship Type="http://schemas.openxmlformats.org/officeDocument/2006/relationships/notesMaster" Target="/ppt/notesMasters/notesMaster1.xml" Id="R500cfc4868fb4362" /><Relationship Type="http://schemas.openxmlformats.org/officeDocument/2006/relationships/presProps" Target="/ppt/presProps.xml" Id="Raf7b65f8119d4702" /><Relationship Type="http://schemas.openxmlformats.org/officeDocument/2006/relationships/tableStyles" Target="/ppt/tableStyles.xml" Id="R350eba3281644241" /><Relationship Type="http://schemas.openxmlformats.org/officeDocument/2006/relationships/slide" Target="/ppt/slides/slide1.xml" Id="Ra89a6ef948fd4080" /><Relationship Type="http://schemas.openxmlformats.org/officeDocument/2006/relationships/slide" Target="/ppt/slides/slide2.xml" Id="Re17ed91e7b554201" /><Relationship Type="http://schemas.openxmlformats.org/officeDocument/2006/relationships/slide" Target="/ppt/slides/slide3.xml" Id="Rc0f62aed107a41f2" /><Relationship Type="http://schemas.openxmlformats.org/officeDocument/2006/relationships/slide" Target="/ppt/slides/slide4.xml" Id="Rd6a31f70ad084da0" /><Relationship Type="http://schemas.openxmlformats.org/officeDocument/2006/relationships/slide" Target="/ppt/slides/slide5.xml" Id="R4d75edb351f84ea2" /><Relationship Type="http://schemas.openxmlformats.org/officeDocument/2006/relationships/slide" Target="/ppt/slides/slide6.xml" Id="Ra90af2f98ee24375" /><Relationship Type="http://schemas.openxmlformats.org/officeDocument/2006/relationships/slide" Target="/ppt/slides/slide7.xml" Id="Rca0b5e1ea0aa4e00" /><Relationship Type="http://schemas.openxmlformats.org/officeDocument/2006/relationships/slide" Target="/ppt/slides/slide8.xml" Id="R0f07750b4d1c41aa" /><Relationship Type="http://schemas.openxmlformats.org/officeDocument/2006/relationships/slide" Target="/ppt/slides/slide9.xml" Id="Ra47f40da356846d2" /><Relationship Type="http://schemas.openxmlformats.org/officeDocument/2006/relationships/slide" Target="/ppt/slides/slide10.xml" Id="Rb86740f473944b94" /><Relationship Type="http://schemas.openxmlformats.org/officeDocument/2006/relationships/slide" Target="/ppt/slides/slide11.xml" Id="R1444782b2a67439f" /><Relationship Type="http://schemas.openxmlformats.org/officeDocument/2006/relationships/slide" Target="/ppt/slides/slide12.xml" Id="R06ad1b2c0a004b61" /><Relationship Type="http://schemas.openxmlformats.org/officeDocument/2006/relationships/slide" Target="/ppt/slides/slide13.xml" Id="Rce88af9060d949f3" /><Relationship Type="http://schemas.openxmlformats.org/officeDocument/2006/relationships/slide" Target="/ppt/slides/slide14.xml" Id="R4c4d9007b66a477f" /><Relationship Type="http://schemas.openxmlformats.org/officeDocument/2006/relationships/slide" Target="/ppt/slides/slide15.xml" Id="Rc5f295ed4512499d" /><Relationship Type="http://schemas.openxmlformats.org/officeDocument/2006/relationships/slide" Target="/ppt/slides/slide16.xml" Id="R0514c5c57ac0400c" /><Relationship Type="http://schemas.openxmlformats.org/officeDocument/2006/relationships/slide" Target="/ppt/slides/slide17.xml" Id="R983d95b5265d4723" /><Relationship Type="http://schemas.openxmlformats.org/officeDocument/2006/relationships/slide" Target="/ppt/slides/slide18.xml" Id="R72f32bc397bc4dda" /><Relationship Type="http://schemas.openxmlformats.org/officeDocument/2006/relationships/slide" Target="/ppt/slides/slide19.xml" Id="Rdffe5981837e429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520f8700d6461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efe73be72514c76" /><Relationship Type="http://schemas.openxmlformats.org/officeDocument/2006/relationships/notesMaster" Target="/ppt/notesMasters/notesMaster1.xml" Id="Raab6b53116324c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8ff525faa94702" /><Relationship Type="http://schemas.openxmlformats.org/officeDocument/2006/relationships/notesMaster" Target="/ppt/notesMasters/notesMaster1.xml" Id="R04e5245cebac4373" /></Relationships>
</file>

<file path=ppt/notesSlides/_rels/notesSlide3.xml.rels>&#65279;<?xml version="1.0" encoding="utf-8"?><Relationships xmlns="http://schemas.openxmlformats.org/package/2006/relationships"><Relationship Type="http://schemas.openxmlformats.org/officeDocument/2006/relationships/slide" Target="/ppt/slides/slide3.xml" Id="R08548f8c7b324a1e" /><Relationship Type="http://schemas.openxmlformats.org/officeDocument/2006/relationships/notesMaster" Target="/ppt/notesMasters/notesMaster1.xml" Id="R5e354753c3994dd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cac3bd8eb64a3b" /><Relationship Type="http://schemas.openxmlformats.org/officeDocument/2006/relationships/notesMaster" Target="/ppt/notesMasters/notesMaster1.xml" Id="R7d3d996c9dcf467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473290cbec48cb" /><Relationship Type="http://schemas.openxmlformats.org/officeDocument/2006/relationships/notesMaster" Target="/ppt/notesMasters/notesMaster1.xml" Id="R6c46dd0794ec43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27e83e68fec472e" /><Relationship Type="http://schemas.openxmlformats.org/officeDocument/2006/relationships/notesMaster" Target="/ppt/notesMasters/notesMaster1.xml" Id="R72e9a06160be4c75" /></Relationships>
</file>

<file path=ppt/notesSlides/_rels/notesSlide7.xml.rels>&#65279;<?xml version="1.0" encoding="utf-8"?><Relationships xmlns="http://schemas.openxmlformats.org/package/2006/relationships"><Relationship Type="http://schemas.openxmlformats.org/officeDocument/2006/relationships/slide" Target="/ppt/slides/slide7.xml" Id="Rd90150ef17fb473c" /><Relationship Type="http://schemas.openxmlformats.org/officeDocument/2006/relationships/notesMaster" Target="/ppt/notesMasters/notesMaster1.xml" Id="Rff49843a89cb43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f11b0a85a84428" /><Relationship Type="http://schemas.openxmlformats.org/officeDocument/2006/relationships/notesMaster" Target="/ppt/notesMasters/notesMaster1.xml" Id="R1bb9f87e42594c2e" /></Relationships>
</file>

<file path=ppt/notesSlides/_rels/notesSlide9.xml.rels>&#65279;<?xml version="1.0" encoding="utf-8"?><Relationships xmlns="http://schemas.openxmlformats.org/package/2006/relationships"><Relationship Type="http://schemas.openxmlformats.org/officeDocument/2006/relationships/slide" Target="/ppt/slides/slide9.xml" Id="Ra9b4a1ca95764107" /><Relationship Type="http://schemas.openxmlformats.org/officeDocument/2006/relationships/notesMaster" Target="/ppt/notesMasters/notesMaster1.xml" Id="R5dc8da4d9c774dc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f43f5d62a644c5b" /><Relationship Type="http://schemas.openxmlformats.org/officeDocument/2006/relationships/notesMaster" Target="/ppt/notesMasters/notesMaster1.xml" Id="R93d569d5a384429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2fce035217469a" /><Relationship Type="http://schemas.openxmlformats.org/officeDocument/2006/relationships/notesMaster" Target="/ppt/notesMasters/notesMaster1.xml" Id="Rb2b61524f4624a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a1ae048c9143f0" /><Relationship Type="http://schemas.openxmlformats.org/officeDocument/2006/relationships/notesMaster" Target="/ppt/notesMasters/notesMaster1.xml" Id="R2f677b6f2a8844b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2f04214fe3944ef" /><Relationship Type="http://schemas.openxmlformats.org/officeDocument/2006/relationships/notesMaster" Target="/ppt/notesMasters/notesMaster1.xml" Id="R5e5cd417f83541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5aa7c1cf894222" /><Relationship Type="http://schemas.openxmlformats.org/officeDocument/2006/relationships/notesMaster" Target="/ppt/notesMasters/notesMaster1.xml" Id="R82261701cbf8458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8beee11495a492d" /><Relationship Type="http://schemas.openxmlformats.org/officeDocument/2006/relationships/notesMaster" Target="/ppt/notesMasters/notesMaster1.xml" Id="Reec40d73f763458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8d526c3ca374eb6" /><Relationship Type="http://schemas.openxmlformats.org/officeDocument/2006/relationships/notesMaster" Target="/ppt/notesMasters/notesMaster1.xml" Id="R847091e7ff3a41e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ed704b049c24c23" /><Relationship Type="http://schemas.openxmlformats.org/officeDocument/2006/relationships/notesMaster" Target="/ppt/notesMasters/notesMaster1.xml" Id="R02c3973a8089474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b6de75414414b24" /><Relationship Type="http://schemas.openxmlformats.org/officeDocument/2006/relationships/notesMaster" Target="/ppt/notesMasters/notesMaster1.xml" Id="R74a217c60273458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e8bf394684c45df" /><Relationship Type="http://schemas.openxmlformats.org/officeDocument/2006/relationships/notesMaster" Target="/ppt/notesMasters/notesMaster1.xml" Id="Rc00beda761f54a0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2e7382f78a4f29" /><Relationship Type="http://schemas.openxmlformats.org/officeDocument/2006/relationships/image" Target="/ppt/media/image.png" Id="R57672d589a994338" /><Relationship Type="http://schemas.openxmlformats.org/officeDocument/2006/relationships/image" Target="/ppt/media/image2.png" Id="Rd0cd53c00d3b48ba" /><Relationship Type="http://schemas.openxmlformats.org/officeDocument/2006/relationships/image" Target="/ppt/media/image.jpeg" Id="Rcfbfde200522430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876233b79b84cd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7672d589a99433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0cd53c00d3b48b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bfde200522430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9e7d420ab44d88" /><Relationship Type="http://schemas.openxmlformats.org/officeDocument/2006/relationships/slideLayout" Target="/ppt/slideLayouts/slideLayout1.xml" Id="R54281c651b424484" /><Relationship Type="http://schemas.openxmlformats.org/officeDocument/2006/relationships/slideLayout" Target="/ppt/slideLayouts/slideLayout2.xml" Id="Rec83f0000097480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4281c651b424484"/>
    <p:sldLayoutId xmlns:r="http://schemas.openxmlformats.org/officeDocument/2006/relationships" id="2147483650" r:id="Rec83f0000097480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a4dfcafb6354cad" /><Relationship Type="http://schemas.openxmlformats.org/officeDocument/2006/relationships/notesSlide" Target="/ppt/notesSlides/notesSlide1.xml" Id="R99fa07a109c14f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81b976eab984800" /><Relationship Type="http://schemas.openxmlformats.org/officeDocument/2006/relationships/notesSlide" Target="/ppt/notesSlides/notesSlide2.xml" Id="Raa78431ff22a40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d19709950e844be" /><Relationship Type="http://schemas.openxmlformats.org/officeDocument/2006/relationships/notesSlide" Target="/ppt/notesSlides/notesSlide3.xml" Id="Ra91b0025771748f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2c1bfbc05ca42f7" /><Relationship Type="http://schemas.openxmlformats.org/officeDocument/2006/relationships/notesSlide" Target="/ppt/notesSlides/notesSlide4.xml" Id="Rf20fc770b5814b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b374ec9056a4929" /><Relationship Type="http://schemas.openxmlformats.org/officeDocument/2006/relationships/notesSlide" Target="/ppt/notesSlides/notesSlide5.xml" Id="R9ec3a509e63849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29eeba4285c464b" /><Relationship Type="http://schemas.openxmlformats.org/officeDocument/2006/relationships/notesSlide" Target="/ppt/notesSlides/notesSlide6.xml" Id="R27e8386fafc94cc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0c556796b084612" /><Relationship Type="http://schemas.openxmlformats.org/officeDocument/2006/relationships/notesSlide" Target="/ppt/notesSlides/notesSlide7.xml" Id="R6ff0e78b40354c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fe5bb842e5942cc" /><Relationship Type="http://schemas.openxmlformats.org/officeDocument/2006/relationships/notesSlide" Target="/ppt/notesSlides/notesSlide8.xml" Id="Ra763a2a656324b3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0fb3b6ec7af4f84" /><Relationship Type="http://schemas.openxmlformats.org/officeDocument/2006/relationships/notesSlide" Target="/ppt/notesSlides/notesSlide9.xml" Id="Rb8bd2486292842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c372ec68b274a28" /><Relationship Type="http://schemas.openxmlformats.org/officeDocument/2006/relationships/notesSlide" Target="/ppt/notesSlides/notesSlide10.xml" Id="R73bafcf656b248e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c6d6f92e32e4fb8" /><Relationship Type="http://schemas.openxmlformats.org/officeDocument/2006/relationships/notesSlide" Target="/ppt/notesSlides/notesSlide11.xml" Id="R2f506088577e4a7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690a27af0d54969" /><Relationship Type="http://schemas.openxmlformats.org/officeDocument/2006/relationships/notesSlide" Target="/ppt/notesSlides/notesSlide12.xml" Id="Rf61af4084131405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208c18e133740d0" /><Relationship Type="http://schemas.openxmlformats.org/officeDocument/2006/relationships/notesSlide" Target="/ppt/notesSlides/notesSlide13.xml" Id="R24b83aee3c2f476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c825e149df7405d" /><Relationship Type="http://schemas.openxmlformats.org/officeDocument/2006/relationships/notesSlide" Target="/ppt/notesSlides/notesSlide14.xml" Id="R6e8bdc5b9fe54b4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302230cce0e4b92" /><Relationship Type="http://schemas.openxmlformats.org/officeDocument/2006/relationships/notesSlide" Target="/ppt/notesSlides/notesSlide15.xml" Id="Rb9e423e0a49345b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769a1c929b34241" /><Relationship Type="http://schemas.openxmlformats.org/officeDocument/2006/relationships/notesSlide" Target="/ppt/notesSlides/notesSlide16.xml" Id="R09dccfd66900400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528dab46dcd4219" /><Relationship Type="http://schemas.openxmlformats.org/officeDocument/2006/relationships/notesSlide" Target="/ppt/notesSlides/notesSlide17.xml" Id="Rea1e88b89829442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501442ea8bf46e2" /><Relationship Type="http://schemas.openxmlformats.org/officeDocument/2006/relationships/notesSlide" Target="/ppt/notesSlides/notesSlide18.xml" Id="R9aeb48aef603456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2dc1a0857d243a9" /><Relationship Type="http://schemas.openxmlformats.org/officeDocument/2006/relationships/notesSlide" Target="/ppt/notesSlides/notesSlide19.xml" Id="R4417e5e7807c476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以西結書第8章</a:t>
            </a:r>
          </a:p>
          <a:p xmlns:a="http://schemas.openxmlformats.org/drawingml/2006/main">
            <a:pPr algn="ctr">
              <a:buNone/>
            </a:pPr>
            <a:r>
              <a:rPr sz="2000">
                <a:solidFill>
                  <a:srgbClr val="FFFFFF"/>
                </a:solidFill>
                <a:latin typeface="Georgia"/>
                <a:ea typeface="Georgia"/>
                <a:cs typeface="Georgia"/>
              </a:rPr>
              <a:t>Ezekiel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  |  Ezekiel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第六年六[月]初五[日]，我坐在家中；猶大的眾長老坐在我面前。在那裏主耶和華的靈降在我身上。</a:t>
            </a:r>
          </a:p>
          <a:p xmlns:a="http://schemas.openxmlformats.org/drawingml/2006/main">
            <a:pPr algn="ctr">
              <a:buNone/>
            </a:pPr>
            <a:r>
              <a:rPr sz="2100">
                <a:solidFill>
                  <a:srgbClr val="FFFFFF"/>
                </a:solidFill>
                <a:latin typeface="Georgia"/>
                <a:ea typeface="Georgia"/>
                <a:cs typeface="Georgia"/>
              </a:rPr>
              <a:t>And it came to pass in the sixth year, in the sixth month, in the fifth day of the month, as I sat in mine house, and the elders of Judah sat before me, that the hand of the Lord GOD fell there upon 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8:2  |  Ezekiel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我觀看，見有形像彷彿火的形狀，從他腰以下的形狀有火，從他腰以上有光輝的形狀，彷彿光耀的精金。</a:t>
            </a:r>
          </a:p>
          <a:p xmlns:a="http://schemas.openxmlformats.org/drawingml/2006/main">
            <a:pPr algn="ctr">
              <a:buNone/>
            </a:pPr>
            <a:r>
              <a:rPr sz="2100">
                <a:solidFill>
                  <a:srgbClr val="FFFFFF"/>
                </a:solidFill>
                <a:latin typeface="Georgia"/>
                <a:ea typeface="Georgia"/>
                <a:cs typeface="Georgia"/>
              </a:rPr>
              <a:t>Then I beheld, and lo a likeness as the appearance of fire: from the appearance of his loins even downward, fire; and from his loins even upward, as the appearance of brightness, as the colour of amber.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8:3  |  Ezekiel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他伸出彷彿一隻手的樣式，抓住我的一綹頭髮，靈就將我舉到天地中間，在神的異象中，帶我到耶路撒冷朝北的內[院]門口，在那裏有觸動[主]怒偶像的坐位，就是惹動忌邪的。</a:t>
            </a:r>
          </a:p>
          <a:p xmlns:a="http://schemas.openxmlformats.org/drawingml/2006/main">
            <a:pPr algn="ctr">
              <a:buNone/>
            </a:pPr>
            <a:r>
              <a:rPr sz="1800">
                <a:solidFill>
                  <a:srgbClr val="FFFFFF"/>
                </a:solidFill>
                <a:latin typeface="Georgia"/>
                <a:ea typeface="Georgia"/>
                <a:cs typeface="Georgia"/>
              </a:rPr>
              <a:t>And he put forth the form of an hand, and took me by a lock of mine head; and the spirit lifted me up between the earth and the heaven, and brought me in the visions of God to Jerusalem, to the door of the inner gate that looketh toward the north; where was the seat of the image of jealousy, which provoketh to jealousy.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8:4  |  Ezekiel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誰知，在那裏有以色列神的榮耀，形狀與我在平原所見的一樣。</a:t>
            </a:r>
          </a:p>
          <a:p xmlns:a="http://schemas.openxmlformats.org/drawingml/2006/main">
            <a:pPr algn="ctr">
              <a:buNone/>
            </a:pPr>
            <a:r>
              <a:rPr sz="2400">
                <a:solidFill>
                  <a:srgbClr val="FFFFFF"/>
                </a:solidFill>
                <a:latin typeface="Georgia"/>
                <a:ea typeface="Georgia"/>
                <a:cs typeface="Georgia"/>
              </a:rPr>
              <a:t>And, behold, the glory of the God of Israel was there, according to the vision that I saw in the plain.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8:5  |  Ezekiel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神對我說：「人子啊，你舉目向北觀看。」我就舉目向北觀看，見祭壇門的北邊，在門口有這[惹]忌邪的偶像；</a:t>
            </a:r>
          </a:p>
          <a:p xmlns:a="http://schemas.openxmlformats.org/drawingml/2006/main">
            <a:pPr algn="ctr">
              <a:buNone/>
            </a:pPr>
            <a:r>
              <a:rPr sz="2100">
                <a:solidFill>
                  <a:srgbClr val="FFFFFF"/>
                </a:solidFill>
                <a:latin typeface="Georgia"/>
                <a:ea typeface="Georgia"/>
                <a:cs typeface="Georgia"/>
              </a:rPr>
              <a:t>Then said he unto me, Son of man, lift up thine eyes now the way toward the north. So I lifted up mine eyes the way toward the north, and behold northward at the gate of the altar this image of jealousy in the entry.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8:6  |  Ezekiel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又對我說：「人子啊，以色列家所行的，就是在此行這大可憎的事，使我遠離我的聖所，你看見了嗎？你還要看見另有大可憎的事。」</a:t>
            </a:r>
          </a:p>
          <a:p xmlns:a="http://schemas.openxmlformats.org/drawingml/2006/main">
            <a:pPr algn="ctr">
              <a:buNone/>
            </a:pPr>
            <a:r>
              <a:rPr sz="1800">
                <a:solidFill>
                  <a:srgbClr val="FFFFFF"/>
                </a:solidFill>
                <a:latin typeface="Georgia"/>
                <a:ea typeface="Georgia"/>
                <a:cs typeface="Georgia"/>
              </a:rPr>
              <a:t>He said furthermore unto me, Son of man, seest thou what they do? even the great abominations that the house of Israel committeth here, that I should go far off from my sanctuary? but turn thee yet again, and thou shalt see greater abominations.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8:7  |  Ezekiel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他領我到院門口。我觀看，見牆上有個窟窿。</a:t>
            </a:r>
          </a:p>
          <a:p xmlns:a="http://schemas.openxmlformats.org/drawingml/2006/main">
            <a:pPr algn="ctr">
              <a:buNone/>
            </a:pPr>
            <a:r>
              <a:rPr sz="2400">
                <a:solidFill>
                  <a:srgbClr val="FFFFFF"/>
                </a:solidFill>
                <a:latin typeface="Georgia"/>
                <a:ea typeface="Georgia"/>
                <a:cs typeface="Georgia"/>
              </a:rPr>
              <a:t>And he brought me to the door of the court; and when I looked, behold a hole in the wall.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8:8  |  Ezekiel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他對我說：「人子啊，你要挖牆。」我一挖牆，見有一門。</a:t>
            </a:r>
          </a:p>
          <a:p xmlns:a="http://schemas.openxmlformats.org/drawingml/2006/main">
            <a:pPr algn="ctr">
              <a:buNone/>
            </a:pPr>
            <a:r>
              <a:rPr sz="2400">
                <a:solidFill>
                  <a:srgbClr val="FFFFFF"/>
                </a:solidFill>
                <a:latin typeface="Georgia"/>
                <a:ea typeface="Georgia"/>
                <a:cs typeface="Georgia"/>
              </a:rPr>
              <a:t>Then said he unto me, Son of man, dig now in the wall: and when I had digged in the wall, behold a door.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8:9  |  Ezekiel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他說：「你進去，看他們在這裏所行可憎的惡事。」</a:t>
            </a:r>
          </a:p>
          <a:p xmlns:a="http://schemas.openxmlformats.org/drawingml/2006/main">
            <a:pPr algn="ctr">
              <a:buNone/>
            </a:pPr>
            <a:r>
              <a:rPr sz="2400">
                <a:solidFill>
                  <a:srgbClr val="FFFFFF"/>
                </a:solidFill>
                <a:latin typeface="Georgia"/>
                <a:ea typeface="Georgia"/>
                <a:cs typeface="Georgia"/>
              </a:rPr>
              <a:t>And he said unto me, Go in, and behold the wicked abominations that they do here.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8:10  |  Ezekiel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我進去一看，誰知，在四面牆上畫着各樣爬物和可憎的走獸，並以色列家一切的偶像。</a:t>
            </a:r>
          </a:p>
          <a:p xmlns:a="http://schemas.openxmlformats.org/drawingml/2006/main">
            <a:pPr algn="ctr">
              <a:buNone/>
            </a:pPr>
            <a:r>
              <a:rPr sz="2100">
                <a:solidFill>
                  <a:srgbClr val="FFFFFF"/>
                </a:solidFill>
                <a:latin typeface="Georgia"/>
                <a:ea typeface="Georgia"/>
                <a:cs typeface="Georgia"/>
              </a:rPr>
              <a:t>So I went in and saw; and behold every form of creeping things, and abominable beasts, and all the idols of the house of Israel, pourtrayed upon the wall round about.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8:11  |  Ezekiel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在這些像前有以色列家的七十個長老站立，沙番的兒子雅撒尼亞也站在其中。各人手拿香爐，煙雲的香氣上騰。</a:t>
            </a:r>
          </a:p>
          <a:p xmlns:a="http://schemas.openxmlformats.org/drawingml/2006/main">
            <a:pPr algn="ctr">
              <a:buNone/>
            </a:pPr>
            <a:r>
              <a:rPr sz="2100">
                <a:solidFill>
                  <a:srgbClr val="FFFFFF"/>
                </a:solidFill>
                <a:latin typeface="Georgia"/>
                <a:ea typeface="Georgia"/>
                <a:cs typeface="Georgia"/>
              </a:rPr>
              <a:t>And there stood before them seventy men of the ancients of the house of Israel, and in the midst of them stood Jaazaniah the son of Shaphan, with every man his censer in his hand; and a thick cloud of incense went up.</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8:12  |  Ezekiel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他對我說：「人子啊，以色列家的長老暗中在各人畫像屋裏所行的，你看見了嗎？他們常說：『耶和華看不見我們；耶和華已經離棄這地。』」</a:t>
            </a:r>
          </a:p>
          <a:p xmlns:a="http://schemas.openxmlformats.org/drawingml/2006/main">
            <a:pPr algn="ctr">
              <a:buNone/>
            </a:pPr>
            <a:r>
              <a:rPr sz="2100">
                <a:solidFill>
                  <a:srgbClr val="FFFFFF"/>
                </a:solidFill>
                <a:latin typeface="Georgia"/>
                <a:ea typeface="Georgia"/>
                <a:cs typeface="Georgia"/>
              </a:rPr>
              <a:t>Then said he unto me, Son of man, hast thou seen what the ancients of the house of Israel do in the dark, every man in the chambers of his imagery? for they say, The LORD seeth us not; the LORD hath forsaken the earth.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8:13  |  Ezekiel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他又說：「你還要看見他們另外行大可憎的事。」</a:t>
            </a:r>
          </a:p>
          <a:p xmlns:a="http://schemas.openxmlformats.org/drawingml/2006/main">
            <a:pPr algn="ctr">
              <a:buNone/>
            </a:pPr>
            <a:r>
              <a:rPr sz="2400">
                <a:solidFill>
                  <a:srgbClr val="FFFFFF"/>
                </a:solidFill>
                <a:latin typeface="Georgia"/>
                <a:ea typeface="Georgia"/>
                <a:cs typeface="Georgia"/>
              </a:rPr>
              <a:t>He said also unto me, Turn thee yet again, and thou shalt see greater abominations that they do.</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8:14  |  Ezekiel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他領我到耶和華殿外院朝北的門口。誰知，在那裏有婦女坐着，為搭模斯哭泣。</a:t>
            </a:r>
          </a:p>
          <a:p xmlns:a="http://schemas.openxmlformats.org/drawingml/2006/main">
            <a:pPr algn="ctr">
              <a:buNone/>
            </a:pPr>
            <a:r>
              <a:rPr sz="2400">
                <a:solidFill>
                  <a:srgbClr val="FFFFFF"/>
                </a:solidFill>
                <a:latin typeface="Georgia"/>
                <a:ea typeface="Georgia"/>
                <a:cs typeface="Georgia"/>
              </a:rPr>
              <a:t>Then he brought me to the door of the gate of the LORD’s house which was toward the north; and, behold, there sat women weeping for Tammuz.</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8:15  |  Ezekiel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他對我說：「人子啊，你看見了嗎？你還要看見比這更可憎的事。」</a:t>
            </a:r>
          </a:p>
          <a:p xmlns:a="http://schemas.openxmlformats.org/drawingml/2006/main">
            <a:pPr algn="ctr">
              <a:buNone/>
            </a:pPr>
            <a:r>
              <a:rPr sz="2400">
                <a:solidFill>
                  <a:srgbClr val="FFFFFF"/>
                </a:solidFill>
                <a:latin typeface="Georgia"/>
                <a:ea typeface="Georgia"/>
                <a:cs typeface="Georgia"/>
              </a:rPr>
              <a:t>Then said he unto me, Hast thou seen this, O son of man? turn thee yet again, and thou shalt see greater abominations than these.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8:16  |  Ezekiel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他又領我到耶和華殿的內院。誰知，在耶和華的殿門口、廊子和祭壇中間，約有二十五個人背向耶和華的殿，面向東方拜日頭。</a:t>
            </a:r>
          </a:p>
          <a:p xmlns:a="http://schemas.openxmlformats.org/drawingml/2006/main">
            <a:pPr algn="ctr">
              <a:buNone/>
            </a:pPr>
            <a:r>
              <a:rPr sz="1800">
                <a:solidFill>
                  <a:srgbClr val="FFFFFF"/>
                </a:solidFill>
                <a:latin typeface="Georgia"/>
                <a:ea typeface="Georgia"/>
                <a:cs typeface="Georgia"/>
              </a:rPr>
              <a:t>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8:17  |  Ezekiel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他對我說：「人子啊，你看見了嗎？猶大家在此行這可憎的事還算為小嗎？他們在這地遍行強暴，再三惹我發怒，他們手拿枝條舉向鼻前。</a:t>
            </a:r>
          </a:p>
          <a:p xmlns:a="http://schemas.openxmlformats.org/drawingml/2006/main">
            <a:pPr algn="ctr">
              <a:buNone/>
            </a:pPr>
            <a:r>
              <a:rPr sz="1800">
                <a:solidFill>
                  <a:srgbClr val="FFFFFF"/>
                </a:solidFill>
                <a:latin typeface="Georgia"/>
                <a:ea typeface="Georgia"/>
                <a:cs typeface="Georgia"/>
              </a:rPr>
              <a:t>Then he said unto me, Hast thou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8:18  |  Ezekiel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因此，我也要以忿怒行事，我眼必不顧惜，也不可憐他們；他們雖向我耳中大聲呼求，我還是不聽。」</a:t>
            </a:r>
          </a:p>
          <a:p xmlns:a="http://schemas.openxmlformats.org/drawingml/2006/main">
            <a:pPr algn="ctr">
              <a:buNone/>
            </a:pPr>
            <a:r>
              <a:rPr sz="2100">
                <a:solidFill>
                  <a:srgbClr val="FFFFFF"/>
                </a:solidFill>
                <a:latin typeface="Georgia"/>
                <a:ea typeface="Georgia"/>
                <a:cs typeface="Georgia"/>
              </a:rPr>
              <a:t>Therefore will I also deal in fury: mine eye shall not spare, neither will I have pity: and though they cry in mine ears with a loud voice, yet will I not hear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2026-08-30T07:14:13.7480000Z</dcterms:created>
  <dcterms:modified xsi:type="dcterms:W3CDTF">2026-08-30T07:14:13.7480000Z</dcterms:modified>
</coreProperties>
</file>