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2e5a231cfaf432c" /><Relationship Type="http://schemas.openxmlformats.org/officeDocument/2006/relationships/extended-properties" Target="/docProps/app.xml" Id="Rc64eaacf16464aa3" /><Relationship Type="http://schemas.openxmlformats.org/officeDocument/2006/relationships/officeDocument" Target="/ppt/presentation.xml" Id="Rbd8a1056fdd444f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9732027b2a42aa"/>
  </p:sldMasterIdLst>
  <p:notesMasterIdLst>
    <p:notesMasterId xmlns:r="http://schemas.openxmlformats.org/officeDocument/2006/relationships" r:id="R707d1e2916f649bd"/>
  </p:notesMasterIdLst>
  <p:sldIdLst>
    <p:sldId xmlns:r="http://schemas.openxmlformats.org/officeDocument/2006/relationships" id="256" r:id="Rf2034361568046d9"/>
    <p:sldId xmlns:r="http://schemas.openxmlformats.org/officeDocument/2006/relationships" id="257" r:id="R40e6e4ffc8c1475f"/>
    <p:sldId xmlns:r="http://schemas.openxmlformats.org/officeDocument/2006/relationships" id="258" r:id="R5abdfcb7b6b74f9e"/>
    <p:sldId xmlns:r="http://schemas.openxmlformats.org/officeDocument/2006/relationships" id="259" r:id="R6f322c0d49d24dd0"/>
    <p:sldId xmlns:r="http://schemas.openxmlformats.org/officeDocument/2006/relationships" id="260" r:id="R2be02addaaef46fa"/>
    <p:sldId xmlns:r="http://schemas.openxmlformats.org/officeDocument/2006/relationships" id="261" r:id="R09871f537c4040e7"/>
    <p:sldId xmlns:r="http://schemas.openxmlformats.org/officeDocument/2006/relationships" id="262" r:id="Rf012677c2cb8432f"/>
    <p:sldId xmlns:r="http://schemas.openxmlformats.org/officeDocument/2006/relationships" id="263" r:id="R04122e0741bc4106"/>
    <p:sldId xmlns:r="http://schemas.openxmlformats.org/officeDocument/2006/relationships" id="264" r:id="R58b4e5d1e8c24a4a"/>
    <p:sldId xmlns:r="http://schemas.openxmlformats.org/officeDocument/2006/relationships" id="265" r:id="R676a30bd89c144d1"/>
    <p:sldId xmlns:r="http://schemas.openxmlformats.org/officeDocument/2006/relationships" id="266" r:id="Rc5d7e9738a394207"/>
    <p:sldId xmlns:r="http://schemas.openxmlformats.org/officeDocument/2006/relationships" id="267" r:id="R373530b472d1404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62a471b2d6f4d71" /><Relationship Type="http://schemas.openxmlformats.org/officeDocument/2006/relationships/slideMaster" Target="/ppt/slideMasters/slideMaster1.xml" Id="R0e9732027b2a42aa" /><Relationship Type="http://schemas.openxmlformats.org/officeDocument/2006/relationships/notesMaster" Target="/ppt/notesMasters/notesMaster1.xml" Id="R707d1e2916f649bd" /><Relationship Type="http://schemas.openxmlformats.org/officeDocument/2006/relationships/presProps" Target="/ppt/presProps.xml" Id="R5606998f84af4ce8" /><Relationship Type="http://schemas.openxmlformats.org/officeDocument/2006/relationships/tableStyles" Target="/ppt/tableStyles.xml" Id="R81232d64f7c241ef" /><Relationship Type="http://schemas.openxmlformats.org/officeDocument/2006/relationships/slide" Target="/ppt/slides/slide1.xml" Id="Rf2034361568046d9" /><Relationship Type="http://schemas.openxmlformats.org/officeDocument/2006/relationships/slide" Target="/ppt/slides/slide2.xml" Id="R40e6e4ffc8c1475f" /><Relationship Type="http://schemas.openxmlformats.org/officeDocument/2006/relationships/slide" Target="/ppt/slides/slide3.xml" Id="R5abdfcb7b6b74f9e" /><Relationship Type="http://schemas.openxmlformats.org/officeDocument/2006/relationships/slide" Target="/ppt/slides/slide4.xml" Id="R6f322c0d49d24dd0" /><Relationship Type="http://schemas.openxmlformats.org/officeDocument/2006/relationships/slide" Target="/ppt/slides/slide5.xml" Id="R2be02addaaef46fa" /><Relationship Type="http://schemas.openxmlformats.org/officeDocument/2006/relationships/slide" Target="/ppt/slides/slide6.xml" Id="R09871f537c4040e7" /><Relationship Type="http://schemas.openxmlformats.org/officeDocument/2006/relationships/slide" Target="/ppt/slides/slide7.xml" Id="Rf012677c2cb8432f" /><Relationship Type="http://schemas.openxmlformats.org/officeDocument/2006/relationships/slide" Target="/ppt/slides/slide8.xml" Id="R04122e0741bc4106" /><Relationship Type="http://schemas.openxmlformats.org/officeDocument/2006/relationships/slide" Target="/ppt/slides/slide9.xml" Id="R58b4e5d1e8c24a4a" /><Relationship Type="http://schemas.openxmlformats.org/officeDocument/2006/relationships/slide" Target="/ppt/slides/slide10.xml" Id="R676a30bd89c144d1" /><Relationship Type="http://schemas.openxmlformats.org/officeDocument/2006/relationships/slide" Target="/ppt/slides/slide11.xml" Id="Rc5d7e9738a394207" /><Relationship Type="http://schemas.openxmlformats.org/officeDocument/2006/relationships/slide" Target="/ppt/slides/slide12.xml" Id="R373530b472d1404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f77579b54445d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edef6ef1af4ab2" /><Relationship Type="http://schemas.openxmlformats.org/officeDocument/2006/relationships/notesMaster" Target="/ppt/notesMasters/notesMaster1.xml" Id="R963729750fd8472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0636e0a8bc420d" /><Relationship Type="http://schemas.openxmlformats.org/officeDocument/2006/relationships/notesMaster" Target="/ppt/notesMasters/notesMaster1.xml" Id="Rc7069658f096469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b1bbf8762584359" /><Relationship Type="http://schemas.openxmlformats.org/officeDocument/2006/relationships/notesMaster" Target="/ppt/notesMasters/notesMaster1.xml" Id="R43e62bd6127149d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7af4d01dbf344f8" /><Relationship Type="http://schemas.openxmlformats.org/officeDocument/2006/relationships/notesMaster" Target="/ppt/notesMasters/notesMaster1.xml" Id="Rc4fe5e65f4b046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34459e0fb4a4884" /><Relationship Type="http://schemas.openxmlformats.org/officeDocument/2006/relationships/notesMaster" Target="/ppt/notesMasters/notesMaster1.xml" Id="R52feb789cf564f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e03d4ace9a14cf1" /><Relationship Type="http://schemas.openxmlformats.org/officeDocument/2006/relationships/notesMaster" Target="/ppt/notesMasters/notesMaster1.xml" Id="Rd32968c92509464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ee240d9b5d74598" /><Relationship Type="http://schemas.openxmlformats.org/officeDocument/2006/relationships/notesMaster" Target="/ppt/notesMasters/notesMaster1.xml" Id="R9de7335998924d1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8d51e6eab3848d2" /><Relationship Type="http://schemas.openxmlformats.org/officeDocument/2006/relationships/notesMaster" Target="/ppt/notesMasters/notesMaster1.xml" Id="R5027fccfbd63404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89633abe9ab4776" /><Relationship Type="http://schemas.openxmlformats.org/officeDocument/2006/relationships/notesMaster" Target="/ppt/notesMasters/notesMaster1.xml" Id="R4fb834d03c1d4cd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c74676dd91b4f5e" /><Relationship Type="http://schemas.openxmlformats.org/officeDocument/2006/relationships/notesMaster" Target="/ppt/notesMasters/notesMaster1.xml" Id="Re42b5eac5f7949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2d1b4d033c54dac" /><Relationship Type="http://schemas.openxmlformats.org/officeDocument/2006/relationships/notesMaster" Target="/ppt/notesMasters/notesMaster1.xml" Id="R00de32a66cd04b8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15e0e38623246af" /><Relationship Type="http://schemas.openxmlformats.org/officeDocument/2006/relationships/notesMaster" Target="/ppt/notesMasters/notesMaster1.xml" Id="R644411af8df146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e9ab385c444819" /><Relationship Type="http://schemas.openxmlformats.org/officeDocument/2006/relationships/image" Target="/ppt/media/image.png" Id="Rba0dd89b78e54964" /><Relationship Type="http://schemas.openxmlformats.org/officeDocument/2006/relationships/image" Target="/ppt/media/image2.png" Id="Re5109ccabad94ddf" /><Relationship Type="http://schemas.openxmlformats.org/officeDocument/2006/relationships/image" Target="/ppt/media/image.jpeg" Id="R6adf9f7773e4432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eed0ba632df4a3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ba0dd89b78e5496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5109ccabad94dd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df9f7773e4432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349ac553bab4da4" /><Relationship Type="http://schemas.openxmlformats.org/officeDocument/2006/relationships/slideLayout" Target="/ppt/slideLayouts/slideLayout1.xml" Id="R6b8da662cc374854" /><Relationship Type="http://schemas.openxmlformats.org/officeDocument/2006/relationships/slideLayout" Target="/ppt/slideLayouts/slideLayout2.xml" Id="R09c2e1001e0b4d0f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8da662cc374854"/>
    <p:sldLayoutId xmlns:r="http://schemas.openxmlformats.org/officeDocument/2006/relationships" id="2147483650" r:id="R09c2e1001e0b4d0f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2a93939f7c402f" /><Relationship Type="http://schemas.openxmlformats.org/officeDocument/2006/relationships/notesSlide" Target="/ppt/notesSlides/notesSlide1.xml" Id="Rf9071c86fdef42d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2291c0de8f44cb" /><Relationship Type="http://schemas.openxmlformats.org/officeDocument/2006/relationships/notesSlide" Target="/ppt/notesSlides/notesSlide2.xml" Id="Rf4c63c8feef6487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b3f1f4b917c4323" /><Relationship Type="http://schemas.openxmlformats.org/officeDocument/2006/relationships/notesSlide" Target="/ppt/notesSlides/notesSlide3.xml" Id="Rcd18847e130741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a2cb52d667a4387" /><Relationship Type="http://schemas.openxmlformats.org/officeDocument/2006/relationships/notesSlide" Target="/ppt/notesSlides/notesSlide4.xml" Id="R02858dc7900e44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c67f9d03cb948e9" /><Relationship Type="http://schemas.openxmlformats.org/officeDocument/2006/relationships/notesSlide" Target="/ppt/notesSlides/notesSlide5.xml" Id="R697df25dbc27487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ce4e2d24fc64b8a" /><Relationship Type="http://schemas.openxmlformats.org/officeDocument/2006/relationships/notesSlide" Target="/ppt/notesSlides/notesSlide6.xml" Id="Re89e45f99d2748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fa61c8b427347d0" /><Relationship Type="http://schemas.openxmlformats.org/officeDocument/2006/relationships/notesSlide" Target="/ppt/notesSlides/notesSlide7.xml" Id="Rd0235374995b4cc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232ae79ffc4681" /><Relationship Type="http://schemas.openxmlformats.org/officeDocument/2006/relationships/notesSlide" Target="/ppt/notesSlides/notesSlide8.xml" Id="R5fe77f33b7e84e9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b64d7460e34a09" /><Relationship Type="http://schemas.openxmlformats.org/officeDocument/2006/relationships/notesSlide" Target="/ppt/notesSlides/notesSlide9.xml" Id="Re27a056948574bc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f25d2911ab4284" /><Relationship Type="http://schemas.openxmlformats.org/officeDocument/2006/relationships/notesSlide" Target="/ppt/notesSlides/notesSlide10.xml" Id="Rc21e137debb34ac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d02c2ff6474cde" /><Relationship Type="http://schemas.openxmlformats.org/officeDocument/2006/relationships/notesSlide" Target="/ppt/notesSlides/notesSlide11.xml" Id="Rc7eeb70ebdde4f0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2a523a38b44089" /><Relationship Type="http://schemas.openxmlformats.org/officeDocument/2006/relationships/notesSlide" Target="/ppt/notesSlides/notesSlide12.xml" Id="Rb5092fea30ab49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16:1  |  Psalms 16:1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大衛的金詩。 神啊，求你保佑我， 因為我投靠你。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Michtam of David. Preserve me, O God: for in thee do I put my trust.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16:2  |  Psalms 16:2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[我的心哪]，你曾對耶和華說：你是我的主； 我的好處不在你以外。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my soul, thou hast said unto the LORD, Thou art my Lord: my goodness extendeth not to thee;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16:3  |  Psalms 16:3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論到世上的聖民，他們又美又善， 是我最喜悅的。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to the saints that are in the earth, and to the excellent, in whom is all my delight.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16:4  |  Psalms 16:4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以別[神]代替[耶和華]的， 他們的愁苦必加增； 他們所澆奠的血我不獻上； 我嘴唇也不提別神的名號。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sorrows shall be multiplied that hasten after another god: their drink offerings of blood will I not offer, nor take up their names into my lips.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16:5  |  Psalms 16:5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耶和華是我的產業， 是我杯中的分； 我所得的，你為我持守。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the portion of mine inheritance and of my cup: thou maintainest my lot.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16:6  |  Psalms 16:6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用繩量給我的地界，坐落在佳美之處； 我的產業實在美好。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lines are fallen unto me in pleasant places; yea, I have a goodly heritage.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16:7  |  Psalms 16:7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我必稱頌那指教我的耶和華； 我的心腸在夜間也警戒我。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bless the LORD, who hath given me counsel: my reins also instruct me in the night seasons.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16:8  |  Psalms 16:8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我將耶和華常擺在我面前， 因他在我右邊，我便不致搖動。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have set the LORD always before me: because he is at my right hand, I shall not be moved.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16:9  |  Psalms 16:9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因此，我的心歡喜，我的靈快樂； 我的肉身也要安然居住。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my heart is glad, and my glory rejoiceth: my flesh also shall rest in hope.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16:10  |  Psalms 16:10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因為你必不將我的靈魂撇在陰間， 也不叫你的聖者見朽壞。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thou wilt not leave my soul in hell; neither wilt thou suffer thine Holy One to see corruption.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16:11  |  Psalms 16:11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你必將生命的道路指示我。 在你面前有滿足的喜樂； 在你右手中有永遠的福樂。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wilt shew me the path of life: in thy presence is fulness of joy; at thy right hand there are pleasures for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2026-08-30T04:28:23.5420000Z</dcterms:created>
  <dcterms:modified xsi:type="dcterms:W3CDTF">2026-08-30T04:28:23.5420000Z</dcterms:modified>
</coreProperties>
</file>