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5c734926fd54d70" /><Relationship Type="http://schemas.openxmlformats.org/officeDocument/2006/relationships/extended-properties" Target="/docProps/app.xml" Id="Rbd35f5fb8036430b" /><Relationship Type="http://schemas.openxmlformats.org/officeDocument/2006/relationships/officeDocument" Target="/ppt/presentation.xml" Id="R88fe0f6abcea409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a5de92a3f924a43"/>
  </p:sldMasterIdLst>
  <p:notesMasterIdLst>
    <p:notesMasterId xmlns:r="http://schemas.openxmlformats.org/officeDocument/2006/relationships" r:id="R9a2bb335ce394637"/>
  </p:notesMasterIdLst>
  <p:sldIdLst>
    <p:sldId xmlns:r="http://schemas.openxmlformats.org/officeDocument/2006/relationships" id="256" r:id="R24151c8e94724af4"/>
    <p:sldId xmlns:r="http://schemas.openxmlformats.org/officeDocument/2006/relationships" id="257" r:id="R77628467021c41ad"/>
    <p:sldId xmlns:r="http://schemas.openxmlformats.org/officeDocument/2006/relationships" id="258" r:id="R65e30440a53a48dc"/>
    <p:sldId xmlns:r="http://schemas.openxmlformats.org/officeDocument/2006/relationships" id="259" r:id="R8b46c11ce8e74a40"/>
    <p:sldId xmlns:r="http://schemas.openxmlformats.org/officeDocument/2006/relationships" id="260" r:id="R4e67cf40c6cf4523"/>
    <p:sldId xmlns:r="http://schemas.openxmlformats.org/officeDocument/2006/relationships" id="261" r:id="R323bfa19de2e41e9"/>
    <p:sldId xmlns:r="http://schemas.openxmlformats.org/officeDocument/2006/relationships" id="262" r:id="R53db914c83f944c4"/>
    <p:sldId xmlns:r="http://schemas.openxmlformats.org/officeDocument/2006/relationships" id="263" r:id="Rc6616bcfebc247a3"/>
    <p:sldId xmlns:r="http://schemas.openxmlformats.org/officeDocument/2006/relationships" id="264" r:id="R4934d95f56334163"/>
    <p:sldId xmlns:r="http://schemas.openxmlformats.org/officeDocument/2006/relationships" id="265" r:id="Rb57d75a7a607438b"/>
    <p:sldId xmlns:r="http://schemas.openxmlformats.org/officeDocument/2006/relationships" id="266" r:id="Rea7f2af840d34e15"/>
    <p:sldId xmlns:r="http://schemas.openxmlformats.org/officeDocument/2006/relationships" id="267" r:id="Rf80c924fa5c04060"/>
    <p:sldId xmlns:r="http://schemas.openxmlformats.org/officeDocument/2006/relationships" id="268" r:id="R9261c7550b8f464d"/>
    <p:sldId xmlns:r="http://schemas.openxmlformats.org/officeDocument/2006/relationships" id="269" r:id="R1520d65b73474b16"/>
    <p:sldId xmlns:r="http://schemas.openxmlformats.org/officeDocument/2006/relationships" id="270" r:id="R87eaddb3006d4b6e"/>
    <p:sldId xmlns:r="http://schemas.openxmlformats.org/officeDocument/2006/relationships" id="271" r:id="R7f9f3864e8d9438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4487649f8e34d58" /><Relationship Type="http://schemas.openxmlformats.org/officeDocument/2006/relationships/slideMaster" Target="/ppt/slideMasters/slideMaster1.xml" Id="R7a5de92a3f924a43" /><Relationship Type="http://schemas.openxmlformats.org/officeDocument/2006/relationships/notesMaster" Target="/ppt/notesMasters/notesMaster1.xml" Id="R9a2bb335ce394637" /><Relationship Type="http://schemas.openxmlformats.org/officeDocument/2006/relationships/presProps" Target="/ppt/presProps.xml" Id="R2c9a01218b7247c1" /><Relationship Type="http://schemas.openxmlformats.org/officeDocument/2006/relationships/tableStyles" Target="/ppt/tableStyles.xml" Id="Ra9cd7fa98caa43e2" /><Relationship Type="http://schemas.openxmlformats.org/officeDocument/2006/relationships/slide" Target="/ppt/slides/slide1.xml" Id="R24151c8e94724af4" /><Relationship Type="http://schemas.openxmlformats.org/officeDocument/2006/relationships/slide" Target="/ppt/slides/slide2.xml" Id="R77628467021c41ad" /><Relationship Type="http://schemas.openxmlformats.org/officeDocument/2006/relationships/slide" Target="/ppt/slides/slide3.xml" Id="R65e30440a53a48dc" /><Relationship Type="http://schemas.openxmlformats.org/officeDocument/2006/relationships/slide" Target="/ppt/slides/slide4.xml" Id="R8b46c11ce8e74a40" /><Relationship Type="http://schemas.openxmlformats.org/officeDocument/2006/relationships/slide" Target="/ppt/slides/slide5.xml" Id="R4e67cf40c6cf4523" /><Relationship Type="http://schemas.openxmlformats.org/officeDocument/2006/relationships/slide" Target="/ppt/slides/slide6.xml" Id="R323bfa19de2e41e9" /><Relationship Type="http://schemas.openxmlformats.org/officeDocument/2006/relationships/slide" Target="/ppt/slides/slide7.xml" Id="R53db914c83f944c4" /><Relationship Type="http://schemas.openxmlformats.org/officeDocument/2006/relationships/slide" Target="/ppt/slides/slide8.xml" Id="Rc6616bcfebc247a3" /><Relationship Type="http://schemas.openxmlformats.org/officeDocument/2006/relationships/slide" Target="/ppt/slides/slide9.xml" Id="R4934d95f56334163" /><Relationship Type="http://schemas.openxmlformats.org/officeDocument/2006/relationships/slide" Target="/ppt/slides/slide10.xml" Id="Rb57d75a7a607438b" /><Relationship Type="http://schemas.openxmlformats.org/officeDocument/2006/relationships/slide" Target="/ppt/slides/slide11.xml" Id="Rea7f2af840d34e15" /><Relationship Type="http://schemas.openxmlformats.org/officeDocument/2006/relationships/slide" Target="/ppt/slides/slide12.xml" Id="Rf80c924fa5c04060" /><Relationship Type="http://schemas.openxmlformats.org/officeDocument/2006/relationships/slide" Target="/ppt/slides/slide13.xml" Id="R9261c7550b8f464d" /><Relationship Type="http://schemas.openxmlformats.org/officeDocument/2006/relationships/slide" Target="/ppt/slides/slide14.xml" Id="R1520d65b73474b16" /><Relationship Type="http://schemas.openxmlformats.org/officeDocument/2006/relationships/slide" Target="/ppt/slides/slide15.xml" Id="R87eaddb3006d4b6e" /><Relationship Type="http://schemas.openxmlformats.org/officeDocument/2006/relationships/slide" Target="/ppt/slides/slide16.xml" Id="R7f9f3864e8d9438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5d0d038459f47a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0be65b8ba4a49e8" /><Relationship Type="http://schemas.openxmlformats.org/officeDocument/2006/relationships/notesMaster" Target="/ppt/notesMasters/notesMaster1.xml" Id="R9c3978d3c9614a5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da9c9d1ed92462a" /><Relationship Type="http://schemas.openxmlformats.org/officeDocument/2006/relationships/notesMaster" Target="/ppt/notesMasters/notesMaster1.xml" Id="R4d3fd124199c402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7615b08d5c8452d" /><Relationship Type="http://schemas.openxmlformats.org/officeDocument/2006/relationships/notesMaster" Target="/ppt/notesMasters/notesMaster1.xml" Id="R7d93f917920c401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571d04244d6420e" /><Relationship Type="http://schemas.openxmlformats.org/officeDocument/2006/relationships/notesMaster" Target="/ppt/notesMasters/notesMaster1.xml" Id="R643c70aa7c464fe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ea35bd1ecee4263" /><Relationship Type="http://schemas.openxmlformats.org/officeDocument/2006/relationships/notesMaster" Target="/ppt/notesMasters/notesMaster1.xml" Id="Red98f886c13343e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377cf6d763448ad" /><Relationship Type="http://schemas.openxmlformats.org/officeDocument/2006/relationships/notesMaster" Target="/ppt/notesMasters/notesMaster1.xml" Id="Rdef3efc160ef4d5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e24056466974974" /><Relationship Type="http://schemas.openxmlformats.org/officeDocument/2006/relationships/notesMaster" Target="/ppt/notesMasters/notesMaster1.xml" Id="R14bec17ebbe341a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42449b4c09a4184" /><Relationship Type="http://schemas.openxmlformats.org/officeDocument/2006/relationships/notesMaster" Target="/ppt/notesMasters/notesMaster1.xml" Id="R4e1e36c69e314d2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07439c10f0c4d0c" /><Relationship Type="http://schemas.openxmlformats.org/officeDocument/2006/relationships/notesMaster" Target="/ppt/notesMasters/notesMaster1.xml" Id="Rd9ca0a9d3b1a47f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53b7d0f18494911" /><Relationship Type="http://schemas.openxmlformats.org/officeDocument/2006/relationships/notesMaster" Target="/ppt/notesMasters/notesMaster1.xml" Id="Rb0b3cbab433043c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8a6d29bf3604d5b" /><Relationship Type="http://schemas.openxmlformats.org/officeDocument/2006/relationships/notesMaster" Target="/ppt/notesMasters/notesMaster1.xml" Id="Rbec0f141016a4ba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86261650a9b42e1" /><Relationship Type="http://schemas.openxmlformats.org/officeDocument/2006/relationships/notesMaster" Target="/ppt/notesMasters/notesMaster1.xml" Id="R5e4e5f2a069446e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ebe040a48ca487c" /><Relationship Type="http://schemas.openxmlformats.org/officeDocument/2006/relationships/notesMaster" Target="/ppt/notesMasters/notesMaster1.xml" Id="R80870e95be07440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83531ba905e45af" /><Relationship Type="http://schemas.openxmlformats.org/officeDocument/2006/relationships/notesMaster" Target="/ppt/notesMasters/notesMaster1.xml" Id="R08df1194591b44a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93e750f8487445b" /><Relationship Type="http://schemas.openxmlformats.org/officeDocument/2006/relationships/notesMaster" Target="/ppt/notesMasters/notesMaster1.xml" Id="R9783b04ded804b34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253297a266741db" /><Relationship Type="http://schemas.openxmlformats.org/officeDocument/2006/relationships/notesMaster" Target="/ppt/notesMasters/notesMaster1.xml" Id="R8f1fd562097b47f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866ca83a47a43a4" /><Relationship Type="http://schemas.openxmlformats.org/officeDocument/2006/relationships/image" Target="/ppt/media/image.png" Id="R67a21f38d87249ff" /><Relationship Type="http://schemas.openxmlformats.org/officeDocument/2006/relationships/image" Target="/ppt/media/image2.png" Id="R83d8c6edb2f0432d" /><Relationship Type="http://schemas.openxmlformats.org/officeDocument/2006/relationships/image" Target="/ppt/media/image.jpeg" Id="R7c12fd51121d4fd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fecdaab6c9144d2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67a21f38d87249ff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83d8c6edb2f0432d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12fd51121d4fd2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626172b77644799" /><Relationship Type="http://schemas.openxmlformats.org/officeDocument/2006/relationships/slideLayout" Target="/ppt/slideLayouts/slideLayout1.xml" Id="R93ddeebda6a74da8" /><Relationship Type="http://schemas.openxmlformats.org/officeDocument/2006/relationships/slideLayout" Target="/ppt/slideLayouts/slideLayout2.xml" Id="R0f3e89f68c1649a4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3ddeebda6a74da8"/>
    <p:sldLayoutId xmlns:r="http://schemas.openxmlformats.org/officeDocument/2006/relationships" id="2147483650" r:id="R0f3e89f68c1649a4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11a11be3c654914" /><Relationship Type="http://schemas.openxmlformats.org/officeDocument/2006/relationships/notesSlide" Target="/ppt/notesSlides/notesSlide1.xml" Id="Ree09259938a142c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cf6fad2c01445ca" /><Relationship Type="http://schemas.openxmlformats.org/officeDocument/2006/relationships/notesSlide" Target="/ppt/notesSlides/notesSlide2.xml" Id="R3e8d74da9b0f4da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559ed861aa94810" /><Relationship Type="http://schemas.openxmlformats.org/officeDocument/2006/relationships/notesSlide" Target="/ppt/notesSlides/notesSlide3.xml" Id="R522903080b544ad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e956d4b1b2a4a2c" /><Relationship Type="http://schemas.openxmlformats.org/officeDocument/2006/relationships/notesSlide" Target="/ppt/notesSlides/notesSlide4.xml" Id="R063083dfcfa9460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f0de55276904e72" /><Relationship Type="http://schemas.openxmlformats.org/officeDocument/2006/relationships/notesSlide" Target="/ppt/notesSlides/notesSlide5.xml" Id="Rfd98179037524d7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df2281634cb4075" /><Relationship Type="http://schemas.openxmlformats.org/officeDocument/2006/relationships/notesSlide" Target="/ppt/notesSlides/notesSlide6.xml" Id="R6d6af163ec0e41a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712792e30d746c4" /><Relationship Type="http://schemas.openxmlformats.org/officeDocument/2006/relationships/notesSlide" Target="/ppt/notesSlides/notesSlide7.xml" Id="Rcf9bde5a2b6a419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4ae597e70d9428f" /><Relationship Type="http://schemas.openxmlformats.org/officeDocument/2006/relationships/notesSlide" Target="/ppt/notesSlides/notesSlide8.xml" Id="Rd197ded232844c9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e2b26e73fd0484c" /><Relationship Type="http://schemas.openxmlformats.org/officeDocument/2006/relationships/notesSlide" Target="/ppt/notesSlides/notesSlide9.xml" Id="Rec0e980732e2420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63416aad9e648c5" /><Relationship Type="http://schemas.openxmlformats.org/officeDocument/2006/relationships/notesSlide" Target="/ppt/notesSlides/notesSlide10.xml" Id="Rb5f7ab4442c14b5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2ed4979ca324525" /><Relationship Type="http://schemas.openxmlformats.org/officeDocument/2006/relationships/notesSlide" Target="/ppt/notesSlides/notesSlide11.xml" Id="R07838490df2f403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9957d65e2504614" /><Relationship Type="http://schemas.openxmlformats.org/officeDocument/2006/relationships/notesSlide" Target="/ppt/notesSlides/notesSlide12.xml" Id="Raab1bf83b2bf4b0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a2db90ed0bb4248" /><Relationship Type="http://schemas.openxmlformats.org/officeDocument/2006/relationships/notesSlide" Target="/ppt/notesSlides/notesSlide13.xml" Id="Rfa83a7642b2c43e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22a088809864a9b" /><Relationship Type="http://schemas.openxmlformats.org/officeDocument/2006/relationships/notesSlide" Target="/ppt/notesSlides/notesSlide14.xml" Id="Rb0655adfce9a44f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06f8eb709494d3a" /><Relationship Type="http://schemas.openxmlformats.org/officeDocument/2006/relationships/notesSlide" Target="/ppt/notesSlides/notesSlide15.xml" Id="R7e93597519c24b4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0860fb77d3245b1" /><Relationship Type="http://schemas.openxmlformats.org/officeDocument/2006/relationships/notesSlide" Target="/ppt/notesSlides/notesSlide16.xml" Id="R145c37bb98a54c8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詩篇第17章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17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17:1  |  Psalms 17:1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大衛的祈禱。 耶和華啊，求你聽聞公義， 側耳聽我的呼籲！ 求你留心聽我這不出於詭詐嘴唇的祈禱！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Prayer of David. Hear the right, O LORD, attend unto my cry, give ear unto my prayer, that goeth not out of feigned lips.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17:2  |  Psalms 17:2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願我的判語從你面前發出； 願你的眼睛觀看公正。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my sentence come forth from thy presence; let thine eyes behold the things that are equal.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17:3  |  Psalms 17:3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你已經試驗我的心； 你在夜間鑒察我； 你熬煉我，卻找不着甚麼； 我立志叫我口中沒有過失。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proved mine heart; thou hast visited me in the night; thou hast tried me, and shalt find nothing; I am purposed that my mouth shall not transgress.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17:4  |  Psalms 17:4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論到人的行為，我藉着你嘴唇的言語自己謹守， 不行強暴人的道路。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Concerning the works of men, by the word of thy lips I have kept me from the paths of the destroyer.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17:5  |  Psalms 17:5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我的腳踏定了你的路徑； 我的兩腳未曾滑跌。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Hold up my goings in thy paths, that my footsteps slip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17:6  |  Psalms 17:6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神啊，我曾求告你，因為你必應允我； 求你向我側耳，聽我的言語。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called upon thee, for thou wilt hear me, O God: incline thine ear unto me,  and hear my speech.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17:7  |  Psalms 17:7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求你顯出你奇妙的慈愛來； 你是那用右手拯救投靠你的脫離起來攻擊他們的人。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Shew thy marvellous lovingkindness, O thou that savest by thy right hand them which put their trust in thee from those that rise up against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17:8  |  Psalms 17:8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求你保護我，如同保護眼中的瞳人； 將我隱藏在你翅膀的蔭下，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Keep me as the apple of the eye, hide me under the shadow of thy wings,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17:9  |  Psalms 17:9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使我脫離那欺壓我的惡人， 就是圍困我要害我命的仇敵。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From the wicked that oppress me, from my deadly enemies, who compass me about.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17:10  |  Psalms 17:10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他們的心被脂油包裹； 他們用口說驕傲的話。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are inclosed in their own fat: with their mouth they speak proudly.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17:11  |  Psalms 17:11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他們圍困了我們的腳步； 他們瞪着眼，要把我們推倒在地。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have now compassed us in our steps: they have set their eyes bowing down to the earth;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17:12  |  Psalms 17:12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他像獅子急要抓食， 又像少壯獅子蹲伏在暗處。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Like as a lion that is greedy of his prey, and as it were a young lion lurking in secret places.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17:13  |  Psalms 17:13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耶和華啊，求你起來，前去迎敵，將他打倒！ 用你的刀救護我命脫離惡人。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Arise, O LORD, disappoint him, cast him down: deliver my soul from the wicked, which is thy sword: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17:14  |  Psalms 17:14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耶和華啊，求你用手救我脫離[世]人， 脫離那只在今生有福分的世人！ 你把你的財寶充滿他們的肚腹； 他們因有兒女就心滿意足， 將其餘的財物留給他們的嬰孩。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From men which are thy hand, O LORD, from men of the world, which have their portion in this life, and whose belly thou fillest with thy hid treasure: they are full of children, and leave the rest of their substance to their babes.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17:15  |  Psalms 17:15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至於我，我必在義中見你的面； 我醒了的時候，得見你的形像就心滿意足了。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for me, I will behold thy face in righteousness: I shall be satisfied, when I awake, with thy likeness.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2026-08-30T04:30:16.1980000Z</dcterms:created>
  <dcterms:modified xsi:type="dcterms:W3CDTF">2026-08-30T04:30:16.1980000Z</dcterms:modified>
</coreProperties>
</file>