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cc5b2f92d54876" /><Relationship Type="http://schemas.openxmlformats.org/officeDocument/2006/relationships/extended-properties" Target="/docProps/app.xml" Id="R2154dc0f507a4f8c" /><Relationship Type="http://schemas.openxmlformats.org/officeDocument/2006/relationships/officeDocument" Target="/ppt/presentation.xml" Id="R2f6dd74e03924a56" /></Relationships>
</file>

<file path=ppt/presentation.xml><?xml version="1.0" encoding="utf-8"?>
<p:presentation xmlns:p="http://schemas.openxmlformats.org/presentationml/2006/main">
  <p:sldMasterIdLst>
    <p:sldMasterId xmlns:r="http://schemas.openxmlformats.org/officeDocument/2006/relationships" id="2147483648" r:id="Ra020061b4d7f4542"/>
  </p:sldMasterIdLst>
  <p:notesMasterIdLst>
    <p:notesMasterId xmlns:r="http://schemas.openxmlformats.org/officeDocument/2006/relationships" r:id="R23d53a3d4aa84b37"/>
  </p:notesMasterIdLst>
  <p:sldIdLst>
    <p:sldId xmlns:r="http://schemas.openxmlformats.org/officeDocument/2006/relationships" id="256" r:id="R2fd480019a044230"/>
    <p:sldId xmlns:r="http://schemas.openxmlformats.org/officeDocument/2006/relationships" id="257" r:id="R66f828b5dede4ca0"/>
    <p:sldId xmlns:r="http://schemas.openxmlformats.org/officeDocument/2006/relationships" id="258" r:id="R0a4c489806be453b"/>
    <p:sldId xmlns:r="http://schemas.openxmlformats.org/officeDocument/2006/relationships" id="259" r:id="R2d5c357a9f474335"/>
    <p:sldId xmlns:r="http://schemas.openxmlformats.org/officeDocument/2006/relationships" id="260" r:id="R7dc7d29058f4499c"/>
    <p:sldId xmlns:r="http://schemas.openxmlformats.org/officeDocument/2006/relationships" id="261" r:id="R262a4ac644314823"/>
    <p:sldId xmlns:r="http://schemas.openxmlformats.org/officeDocument/2006/relationships" id="262" r:id="R047743f61e264d32"/>
    <p:sldId xmlns:r="http://schemas.openxmlformats.org/officeDocument/2006/relationships" id="263" r:id="Rb359814e224847ae"/>
    <p:sldId xmlns:r="http://schemas.openxmlformats.org/officeDocument/2006/relationships" id="264" r:id="Rb1345861728c437c"/>
    <p:sldId xmlns:r="http://schemas.openxmlformats.org/officeDocument/2006/relationships" id="265" r:id="R670e088aabe54b04"/>
    <p:sldId xmlns:r="http://schemas.openxmlformats.org/officeDocument/2006/relationships" id="266" r:id="R5701f2fe31934a9f"/>
    <p:sldId xmlns:r="http://schemas.openxmlformats.org/officeDocument/2006/relationships" id="267" r:id="Rd82e31e5bc214113"/>
    <p:sldId xmlns:r="http://schemas.openxmlformats.org/officeDocument/2006/relationships" id="268" r:id="R377e2f20ff6f45de"/>
    <p:sldId xmlns:r="http://schemas.openxmlformats.org/officeDocument/2006/relationships" id="269" r:id="R58c81c5250dd467d"/>
    <p:sldId xmlns:r="http://schemas.openxmlformats.org/officeDocument/2006/relationships" id="270" r:id="Rfacac1c30bf741c5"/>
    <p:sldId xmlns:r="http://schemas.openxmlformats.org/officeDocument/2006/relationships" id="271" r:id="R3a5068cf3dcc46d2"/>
    <p:sldId xmlns:r="http://schemas.openxmlformats.org/officeDocument/2006/relationships" id="272" r:id="R2dec4f6fd2f64bad"/>
    <p:sldId xmlns:r="http://schemas.openxmlformats.org/officeDocument/2006/relationships" id="273" r:id="Re0444ebbddc84f7e"/>
    <p:sldId xmlns:r="http://schemas.openxmlformats.org/officeDocument/2006/relationships" id="274" r:id="Raa8ff7abf99e425a"/>
    <p:sldId xmlns:r="http://schemas.openxmlformats.org/officeDocument/2006/relationships" id="275" r:id="R5cdddd7499e043ac"/>
    <p:sldId xmlns:r="http://schemas.openxmlformats.org/officeDocument/2006/relationships" id="276" r:id="Rb8573e175c714fc3"/>
    <p:sldId xmlns:r="http://schemas.openxmlformats.org/officeDocument/2006/relationships" id="277" r:id="Rf08403bb236942ec"/>
    <p:sldId xmlns:r="http://schemas.openxmlformats.org/officeDocument/2006/relationships" id="278" r:id="R5f5041fa466a490b"/>
    <p:sldId xmlns:r="http://schemas.openxmlformats.org/officeDocument/2006/relationships" id="279" r:id="Rb23230df2cdf42be"/>
    <p:sldId xmlns:r="http://schemas.openxmlformats.org/officeDocument/2006/relationships" id="280" r:id="Rc6abd8dff6d04a67"/>
    <p:sldId xmlns:r="http://schemas.openxmlformats.org/officeDocument/2006/relationships" id="281" r:id="Rc107e8f02b0c46e8"/>
    <p:sldId xmlns:r="http://schemas.openxmlformats.org/officeDocument/2006/relationships" id="282" r:id="Rb848b0f5778648d7"/>
    <p:sldId xmlns:r="http://schemas.openxmlformats.org/officeDocument/2006/relationships" id="283" r:id="R958db75b30fe4e2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8fbba33a2504b3e" /><Relationship Type="http://schemas.openxmlformats.org/officeDocument/2006/relationships/slideMaster" Target="/ppt/slideMasters/slideMaster1.xml" Id="Ra020061b4d7f4542" /><Relationship Type="http://schemas.openxmlformats.org/officeDocument/2006/relationships/notesMaster" Target="/ppt/notesMasters/notesMaster1.xml" Id="R23d53a3d4aa84b37" /><Relationship Type="http://schemas.openxmlformats.org/officeDocument/2006/relationships/presProps" Target="/ppt/presProps.xml" Id="R757af7c954f94e79" /><Relationship Type="http://schemas.openxmlformats.org/officeDocument/2006/relationships/tableStyles" Target="/ppt/tableStyles.xml" Id="R240801c697084125" /><Relationship Type="http://schemas.openxmlformats.org/officeDocument/2006/relationships/slide" Target="/ppt/slides/slide1.xml" Id="R2fd480019a044230" /><Relationship Type="http://schemas.openxmlformats.org/officeDocument/2006/relationships/slide" Target="/ppt/slides/slide2.xml" Id="R66f828b5dede4ca0" /><Relationship Type="http://schemas.openxmlformats.org/officeDocument/2006/relationships/slide" Target="/ppt/slides/slide3.xml" Id="R0a4c489806be453b" /><Relationship Type="http://schemas.openxmlformats.org/officeDocument/2006/relationships/slide" Target="/ppt/slides/slide4.xml" Id="R2d5c357a9f474335" /><Relationship Type="http://schemas.openxmlformats.org/officeDocument/2006/relationships/slide" Target="/ppt/slides/slide5.xml" Id="R7dc7d29058f4499c" /><Relationship Type="http://schemas.openxmlformats.org/officeDocument/2006/relationships/slide" Target="/ppt/slides/slide6.xml" Id="R262a4ac644314823" /><Relationship Type="http://schemas.openxmlformats.org/officeDocument/2006/relationships/slide" Target="/ppt/slides/slide7.xml" Id="R047743f61e264d32" /><Relationship Type="http://schemas.openxmlformats.org/officeDocument/2006/relationships/slide" Target="/ppt/slides/slide8.xml" Id="Rb359814e224847ae" /><Relationship Type="http://schemas.openxmlformats.org/officeDocument/2006/relationships/slide" Target="/ppt/slides/slide9.xml" Id="Rb1345861728c437c" /><Relationship Type="http://schemas.openxmlformats.org/officeDocument/2006/relationships/slide" Target="/ppt/slides/slide10.xml" Id="R670e088aabe54b04" /><Relationship Type="http://schemas.openxmlformats.org/officeDocument/2006/relationships/slide" Target="/ppt/slides/slide11.xml" Id="R5701f2fe31934a9f" /><Relationship Type="http://schemas.openxmlformats.org/officeDocument/2006/relationships/slide" Target="/ppt/slides/slide12.xml" Id="Rd82e31e5bc214113" /><Relationship Type="http://schemas.openxmlformats.org/officeDocument/2006/relationships/slide" Target="/ppt/slides/slide13.xml" Id="R377e2f20ff6f45de" /><Relationship Type="http://schemas.openxmlformats.org/officeDocument/2006/relationships/slide" Target="/ppt/slides/slide14.xml" Id="R58c81c5250dd467d" /><Relationship Type="http://schemas.openxmlformats.org/officeDocument/2006/relationships/slide" Target="/ppt/slides/slide15.xml" Id="Rfacac1c30bf741c5" /><Relationship Type="http://schemas.openxmlformats.org/officeDocument/2006/relationships/slide" Target="/ppt/slides/slide16.xml" Id="R3a5068cf3dcc46d2" /><Relationship Type="http://schemas.openxmlformats.org/officeDocument/2006/relationships/slide" Target="/ppt/slides/slide17.xml" Id="R2dec4f6fd2f64bad" /><Relationship Type="http://schemas.openxmlformats.org/officeDocument/2006/relationships/slide" Target="/ppt/slides/slide18.xml" Id="Re0444ebbddc84f7e" /><Relationship Type="http://schemas.openxmlformats.org/officeDocument/2006/relationships/slide" Target="/ppt/slides/slide19.xml" Id="Raa8ff7abf99e425a" /><Relationship Type="http://schemas.openxmlformats.org/officeDocument/2006/relationships/slide" Target="/ppt/slides/slide20.xml" Id="R5cdddd7499e043ac" /><Relationship Type="http://schemas.openxmlformats.org/officeDocument/2006/relationships/slide" Target="/ppt/slides/slide21.xml" Id="Rb8573e175c714fc3" /><Relationship Type="http://schemas.openxmlformats.org/officeDocument/2006/relationships/slide" Target="/ppt/slides/slide22.xml" Id="Rf08403bb236942ec" /><Relationship Type="http://schemas.openxmlformats.org/officeDocument/2006/relationships/slide" Target="/ppt/slides/slide23.xml" Id="R5f5041fa466a490b" /><Relationship Type="http://schemas.openxmlformats.org/officeDocument/2006/relationships/slide" Target="/ppt/slides/slide24.xml" Id="Rb23230df2cdf42be" /><Relationship Type="http://schemas.openxmlformats.org/officeDocument/2006/relationships/slide" Target="/ppt/slides/slide25.xml" Id="Rc6abd8dff6d04a67" /><Relationship Type="http://schemas.openxmlformats.org/officeDocument/2006/relationships/slide" Target="/ppt/slides/slide26.xml" Id="Rc107e8f02b0c46e8" /><Relationship Type="http://schemas.openxmlformats.org/officeDocument/2006/relationships/slide" Target="/ppt/slides/slide27.xml" Id="Rb848b0f5778648d7" /><Relationship Type="http://schemas.openxmlformats.org/officeDocument/2006/relationships/slide" Target="/ppt/slides/slide28.xml" Id="R958db75b30fe4e2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d21894415be470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f710913ab843bb" /><Relationship Type="http://schemas.openxmlformats.org/officeDocument/2006/relationships/notesMaster" Target="/ppt/notesMasters/notesMaster1.xml" Id="R4a3d1f896ce044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5c2f44dd0a7f4bc4" /><Relationship Type="http://schemas.openxmlformats.org/officeDocument/2006/relationships/notesMaster" Target="/ppt/notesMasters/notesMaster1.xml" Id="Ra7559f5135124ee1"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a8bd05ba1a40d1" /><Relationship Type="http://schemas.openxmlformats.org/officeDocument/2006/relationships/notesMaster" Target="/ppt/notesMasters/notesMaster1.xml" Id="R5e59d6d9d92a4f96" /></Relationships>
</file>

<file path=ppt/notesSlides/_rels/notesSlide4.xml.rels>&#65279;<?xml version="1.0" encoding="utf-8"?><Relationships xmlns="http://schemas.openxmlformats.org/package/2006/relationships"><Relationship Type="http://schemas.openxmlformats.org/officeDocument/2006/relationships/slide" Target="/ppt/slides/slide4.xml" Id="Rf1cd2d120c034401" /><Relationship Type="http://schemas.openxmlformats.org/officeDocument/2006/relationships/notesMaster" Target="/ppt/notesMasters/notesMaster1.xml" Id="Ra0c89e708a1d454c" /></Relationships>
</file>

<file path=ppt/notesSlides/_rels/notesSlide5.xml.rels>&#65279;<?xml version="1.0" encoding="utf-8"?><Relationships xmlns="http://schemas.openxmlformats.org/package/2006/relationships"><Relationship Type="http://schemas.openxmlformats.org/officeDocument/2006/relationships/slide" Target="/ppt/slides/slide5.xml" Id="Rc382bc2e57134836" /><Relationship Type="http://schemas.openxmlformats.org/officeDocument/2006/relationships/notesMaster" Target="/ppt/notesMasters/notesMaster1.xml" Id="R0eabf03412a14c6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caad01193e14987" /><Relationship Type="http://schemas.openxmlformats.org/officeDocument/2006/relationships/notesMaster" Target="/ppt/notesMasters/notesMaster1.xml" Id="R7f2d1237567e4c19"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461d4915d64af3" /><Relationship Type="http://schemas.openxmlformats.org/officeDocument/2006/relationships/notesMaster" Target="/ppt/notesMasters/notesMaster1.xml" Id="Rfe1cc100b9c14f3c" /></Relationships>
</file>

<file path=ppt/notesSlides/_rels/notesSlide8.xml.rels>&#65279;<?xml version="1.0" encoding="utf-8"?><Relationships xmlns="http://schemas.openxmlformats.org/package/2006/relationships"><Relationship Type="http://schemas.openxmlformats.org/officeDocument/2006/relationships/slide" Target="/ppt/slides/slide8.xml" Id="Rbbf23ec0706548a2" /><Relationship Type="http://schemas.openxmlformats.org/officeDocument/2006/relationships/notesMaster" Target="/ppt/notesMasters/notesMaster1.xml" Id="R03c3a0cdb1844396" /></Relationships>
</file>

<file path=ppt/notesSlides/_rels/notesSlide9.xml.rels>&#65279;<?xml version="1.0" encoding="utf-8"?><Relationships xmlns="http://schemas.openxmlformats.org/package/2006/relationships"><Relationship Type="http://schemas.openxmlformats.org/officeDocument/2006/relationships/slide" Target="/ppt/slides/slide9.xml" Id="R67d89bb45ed7476c" /><Relationship Type="http://schemas.openxmlformats.org/officeDocument/2006/relationships/notesMaster" Target="/ppt/notesMasters/notesMaster1.xml" Id="R3638fbae57cd4b8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2f11c10c95e4c6d" /><Relationship Type="http://schemas.openxmlformats.org/officeDocument/2006/relationships/notesMaster" Target="/ppt/notesMasters/notesMaster1.xml" Id="R1bc23dddd164448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69cde4ffed4f34" /><Relationship Type="http://schemas.openxmlformats.org/officeDocument/2006/relationships/notesMaster" Target="/ppt/notesMasters/notesMaster1.xml" Id="Rd55abbb7b3474ef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02763d1f11347e4" /><Relationship Type="http://schemas.openxmlformats.org/officeDocument/2006/relationships/notesMaster" Target="/ppt/notesMasters/notesMaster1.xml" Id="R581eb8c71ba840b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17f5a596afc4e39" /><Relationship Type="http://schemas.openxmlformats.org/officeDocument/2006/relationships/notesMaster" Target="/ppt/notesMasters/notesMaster1.xml" Id="R49fcdc60148f47b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854a1fa5c7a4cf3" /><Relationship Type="http://schemas.openxmlformats.org/officeDocument/2006/relationships/notesMaster" Target="/ppt/notesMasters/notesMaster1.xml" Id="R6c627e59d42f4c8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9208af633904875" /><Relationship Type="http://schemas.openxmlformats.org/officeDocument/2006/relationships/notesMaster" Target="/ppt/notesMasters/notesMaster1.xml" Id="Re95e3f59fb964d8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e29d3261785431f" /><Relationship Type="http://schemas.openxmlformats.org/officeDocument/2006/relationships/notesMaster" Target="/ppt/notesMasters/notesMaster1.xml" Id="Rd595e60ddb424c8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b50d06463a746c5" /><Relationship Type="http://schemas.openxmlformats.org/officeDocument/2006/relationships/notesMaster" Target="/ppt/notesMasters/notesMaster1.xml" Id="R36404d79f731400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ea3002c128f4232" /><Relationship Type="http://schemas.openxmlformats.org/officeDocument/2006/relationships/notesMaster" Target="/ppt/notesMasters/notesMaster1.xml" Id="R844b9e5a3557480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6ce6c5f4a9f4617" /><Relationship Type="http://schemas.openxmlformats.org/officeDocument/2006/relationships/notesMaster" Target="/ppt/notesMasters/notesMaster1.xml" Id="R4a11562df8624be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27f623bf06b4fb0" /><Relationship Type="http://schemas.openxmlformats.org/officeDocument/2006/relationships/notesMaster" Target="/ppt/notesMasters/notesMaster1.xml" Id="R6961eec3f4bd42b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f97d9f1e8704f98" /><Relationship Type="http://schemas.openxmlformats.org/officeDocument/2006/relationships/notesMaster" Target="/ppt/notesMasters/notesMaster1.xml" Id="Rf368e0e3e2214f2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0024b9e497548fc" /><Relationship Type="http://schemas.openxmlformats.org/officeDocument/2006/relationships/notesMaster" Target="/ppt/notesMasters/notesMaster1.xml" Id="Readda90315e34bf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88c2293150746d7" /><Relationship Type="http://schemas.openxmlformats.org/officeDocument/2006/relationships/notesMaster" Target="/ppt/notesMasters/notesMaster1.xml" Id="Rf9fa5e532ef348d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36f940ec1e24885" /><Relationship Type="http://schemas.openxmlformats.org/officeDocument/2006/relationships/notesMaster" Target="/ppt/notesMasters/notesMaster1.xml" Id="R2a273f59234e4e8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d43e9ced5ba481d" /><Relationship Type="http://schemas.openxmlformats.org/officeDocument/2006/relationships/notesMaster" Target="/ppt/notesMasters/notesMaster1.xml" Id="R30d87df5d807482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6f0ea1f3a244754" /><Relationship Type="http://schemas.openxmlformats.org/officeDocument/2006/relationships/notesMaster" Target="/ppt/notesMasters/notesMaster1.xml" Id="Rfce34435cae442f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4902b1d54794c18" /><Relationship Type="http://schemas.openxmlformats.org/officeDocument/2006/relationships/notesMaster" Target="/ppt/notesMasters/notesMaster1.xml" Id="R62db9b0f0ebe4b3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a2fde89227a45e6" /><Relationship Type="http://schemas.openxmlformats.org/officeDocument/2006/relationships/notesMaster" Target="/ppt/notesMasters/notesMaster1.xml" Id="Re98201a68e7f43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0f108a7bdc74825" /><Relationship Type="http://schemas.openxmlformats.org/officeDocument/2006/relationships/image" Target="/ppt/media/image.png" Id="Rb9e0dacb62aa492d" /><Relationship Type="http://schemas.openxmlformats.org/officeDocument/2006/relationships/image" Target="/ppt/media/image2.png" Id="R3e7a1593b0864c43" /><Relationship Type="http://schemas.openxmlformats.org/officeDocument/2006/relationships/image" Target="/ppt/media/image.jpeg" Id="R50bbb11ca9c5461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9ce6cbb7ad468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9e0dacb62aa492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e7a1593b0864c4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bbb11ca9c5461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5a1418d72b54d17" /><Relationship Type="http://schemas.openxmlformats.org/officeDocument/2006/relationships/slideLayout" Target="/ppt/slideLayouts/slideLayout1.xml" Id="R9d261e1e097a4db9" /><Relationship Type="http://schemas.openxmlformats.org/officeDocument/2006/relationships/slideLayout" Target="/ppt/slideLayouts/slideLayout2.xml" Id="R3a6703b304d3444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261e1e097a4db9"/>
    <p:sldLayoutId xmlns:r="http://schemas.openxmlformats.org/officeDocument/2006/relationships" id="2147483650" r:id="R3a6703b304d3444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e9dee04f75d459d" /><Relationship Type="http://schemas.openxmlformats.org/officeDocument/2006/relationships/notesSlide" Target="/ppt/notesSlides/notesSlide1.xml" Id="R68218c0d490b42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fab42889a9044a3" /><Relationship Type="http://schemas.openxmlformats.org/officeDocument/2006/relationships/notesSlide" Target="/ppt/notesSlides/notesSlide2.xml" Id="R8f188e5d0cc24f9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108b945483b4878" /><Relationship Type="http://schemas.openxmlformats.org/officeDocument/2006/relationships/notesSlide" Target="/ppt/notesSlides/notesSlide3.xml" Id="R896fa4e3f9bd4c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c003a2ed57545bc" /><Relationship Type="http://schemas.openxmlformats.org/officeDocument/2006/relationships/notesSlide" Target="/ppt/notesSlides/notesSlide4.xml" Id="R86ace17b60b44fb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7d20c0e0c2a44b4" /><Relationship Type="http://schemas.openxmlformats.org/officeDocument/2006/relationships/notesSlide" Target="/ppt/notesSlides/notesSlide5.xml" Id="R3e8d27d8cf584ce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ebca43ba3d94b73" /><Relationship Type="http://schemas.openxmlformats.org/officeDocument/2006/relationships/notesSlide" Target="/ppt/notesSlides/notesSlide6.xml" Id="Rb4ef04ec29ce4cf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80eaf7bf1324671" /><Relationship Type="http://schemas.openxmlformats.org/officeDocument/2006/relationships/notesSlide" Target="/ppt/notesSlides/notesSlide7.xml" Id="R03f176b6b0ef45f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ccdf933247a4d11" /><Relationship Type="http://schemas.openxmlformats.org/officeDocument/2006/relationships/notesSlide" Target="/ppt/notesSlides/notesSlide8.xml" Id="R1190f50e14cd48d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b1128d1397e44fc" /><Relationship Type="http://schemas.openxmlformats.org/officeDocument/2006/relationships/notesSlide" Target="/ppt/notesSlides/notesSlide9.xml" Id="R4c418b0813bf41e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3c8198962864d61" /><Relationship Type="http://schemas.openxmlformats.org/officeDocument/2006/relationships/notesSlide" Target="/ppt/notesSlides/notesSlide10.xml" Id="R28d9fcbea436485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a2dedf084dc440a" /><Relationship Type="http://schemas.openxmlformats.org/officeDocument/2006/relationships/notesSlide" Target="/ppt/notesSlides/notesSlide11.xml" Id="R551dc5a018a2489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37130250bce49cd" /><Relationship Type="http://schemas.openxmlformats.org/officeDocument/2006/relationships/notesSlide" Target="/ppt/notesSlides/notesSlide12.xml" Id="R9e4b790710dd42f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844c67515884bbb" /><Relationship Type="http://schemas.openxmlformats.org/officeDocument/2006/relationships/notesSlide" Target="/ppt/notesSlides/notesSlide13.xml" Id="R523ae62a46fc453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424ebe9915243d7" /><Relationship Type="http://schemas.openxmlformats.org/officeDocument/2006/relationships/notesSlide" Target="/ppt/notesSlides/notesSlide14.xml" Id="Rf650486714bc451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1384100c1e4407d" /><Relationship Type="http://schemas.openxmlformats.org/officeDocument/2006/relationships/notesSlide" Target="/ppt/notesSlides/notesSlide15.xml" Id="R9f63f368c1b84ac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7ddfa3f4492497e" /><Relationship Type="http://schemas.openxmlformats.org/officeDocument/2006/relationships/notesSlide" Target="/ppt/notesSlides/notesSlide16.xml" Id="R5e75bcc08602472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32f1f333be04830" /><Relationship Type="http://schemas.openxmlformats.org/officeDocument/2006/relationships/notesSlide" Target="/ppt/notesSlides/notesSlide17.xml" Id="R9634476e1c7040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dfe216beaae47d0" /><Relationship Type="http://schemas.openxmlformats.org/officeDocument/2006/relationships/notesSlide" Target="/ppt/notesSlides/notesSlide18.xml" Id="Re72c9ad5bf01401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c6b8fa80d914a5c" /><Relationship Type="http://schemas.openxmlformats.org/officeDocument/2006/relationships/notesSlide" Target="/ppt/notesSlides/notesSlide19.xml" Id="Re808dce41f0741d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7bfe8ec29b84896" /><Relationship Type="http://schemas.openxmlformats.org/officeDocument/2006/relationships/notesSlide" Target="/ppt/notesSlides/notesSlide20.xml" Id="Rc4ec69e02c88464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1abec64166e444b" /><Relationship Type="http://schemas.openxmlformats.org/officeDocument/2006/relationships/notesSlide" Target="/ppt/notesSlides/notesSlide21.xml" Id="R69a29bd85f764f1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ef4e1e5b1414bdb" /><Relationship Type="http://schemas.openxmlformats.org/officeDocument/2006/relationships/notesSlide" Target="/ppt/notesSlides/notesSlide22.xml" Id="R09eed38aaed94bd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0aa76e612b8e40ce" /><Relationship Type="http://schemas.openxmlformats.org/officeDocument/2006/relationships/notesSlide" Target="/ppt/notesSlides/notesSlide23.xml" Id="Raab5f7f703f44af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bdc9a2ef8844154" /><Relationship Type="http://schemas.openxmlformats.org/officeDocument/2006/relationships/notesSlide" Target="/ppt/notesSlides/notesSlide24.xml" Id="R9d3f18869c6e4d2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8bd369f405d469c" /><Relationship Type="http://schemas.openxmlformats.org/officeDocument/2006/relationships/notesSlide" Target="/ppt/notesSlides/notesSlide25.xml" Id="Rd229fc463ea348d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b3afa2f2b114069" /><Relationship Type="http://schemas.openxmlformats.org/officeDocument/2006/relationships/notesSlide" Target="/ppt/notesSlides/notesSlide26.xml" Id="R1b5d947efb85431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3ac601e649c4b2b" /><Relationship Type="http://schemas.openxmlformats.org/officeDocument/2006/relationships/notesSlide" Target="/ppt/notesSlides/notesSlide27.xml" Id="Rc07e4a7bbb2f4a7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ee772f3d6734d2f" /><Relationship Type="http://schemas.openxmlformats.org/officeDocument/2006/relationships/notesSlide" Target="/ppt/notesSlides/notesSlide28.xml" Id="R9e6bb047321c42a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馬太福音第17章</a:t>
            </a:r>
          </a:p>
          <a:p xmlns:a="http://schemas.openxmlformats.org/drawingml/2006/main">
            <a:pPr algn="ctr">
              <a:buNone/>
            </a:pPr>
            <a:r>
              <a:rPr sz="2000">
                <a:solidFill>
                  <a:srgbClr val="FFFFFF"/>
                </a:solidFill>
                <a:latin typeface="Georgia"/>
                <a:ea typeface="Georgia"/>
                <a:cs typeface="Georgia"/>
              </a:rPr>
              <a:t>Matthew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  |  Matthew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過了六天，耶穌帶着彼得、雅各，和雅各的兄弟約翰，暗暗地上了高山，</a:t>
            </a:r>
          </a:p>
          <a:p xmlns:a="http://schemas.openxmlformats.org/drawingml/2006/main">
            <a:pPr algn="ctr">
              <a:buNone/>
            </a:pPr>
            <a:r>
              <a:rPr sz="2400">
                <a:solidFill>
                  <a:srgbClr val="FFFFFF"/>
                </a:solidFill>
                <a:latin typeface="Georgia"/>
                <a:ea typeface="Georgia"/>
                <a:cs typeface="Georgia"/>
              </a:rPr>
              <a:t>And after six days Jesus taketh Peter, James, and John his brother, and bringeth them up into an high mountain apart,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  |  Matthew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就在他們面前變了形像，臉面明亮如日頭，衣裳潔白如光。</a:t>
            </a:r>
          </a:p>
          <a:p xmlns:a="http://schemas.openxmlformats.org/drawingml/2006/main">
            <a:pPr algn="ctr">
              <a:buNone/>
            </a:pPr>
            <a:r>
              <a:rPr sz="2400">
                <a:solidFill>
                  <a:srgbClr val="FFFFFF"/>
                </a:solidFill>
                <a:latin typeface="Georgia"/>
                <a:ea typeface="Georgia"/>
                <a:cs typeface="Georgia"/>
              </a:rPr>
              <a:t>And was transfigured before them: and his face did shine as the sun, and his raiment was white as the light.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17:3  |  Matthew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忽然，有摩西、以利亞向他們顯現，同耶穌說話。</a:t>
            </a:r>
          </a:p>
          <a:p xmlns:a="http://schemas.openxmlformats.org/drawingml/2006/main">
            <a:pPr algn="ctr">
              <a:buNone/>
            </a:pPr>
            <a:r>
              <a:rPr sz="2800">
                <a:solidFill>
                  <a:srgbClr val="FFFFFF"/>
                </a:solidFill>
                <a:latin typeface="Georgia"/>
                <a:ea typeface="Georgia"/>
                <a:cs typeface="Georgia"/>
              </a:rPr>
              <a:t>And, behold, there appeared unto them Moses and Elias talking with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17:4  |  Matthew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彼得對耶穌說：「主啊，我們在這裏真好！你若願意，我就在這裏搭三座棚，一座為你，一座為摩西，一座為以利亞。」</a:t>
            </a:r>
          </a:p>
          <a:p xmlns:a="http://schemas.openxmlformats.org/drawingml/2006/main">
            <a:pPr algn="ctr">
              <a:buNone/>
            </a:pPr>
            <a:r>
              <a:rPr sz="2100">
                <a:solidFill>
                  <a:srgbClr val="FFFFFF"/>
                </a:solidFill>
                <a:latin typeface="Georgia"/>
                <a:ea typeface="Georgia"/>
                <a:cs typeface="Georgia"/>
              </a:rPr>
              <a:t>Then answered Peter, and said unto Jesus, Lord, it is good for us to be here: if thou wilt, let us make here three tabernacles; one for thee, and one for Moses, and one for Elias.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17:5  |  Matthew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說話之間，忽然有一朵光明的雲彩遮蓋他們，且有聲音從雲彩裏出來，說：「這是我的愛子，我所喜悅的。你們要聽他！」</a:t>
            </a:r>
          </a:p>
          <a:p xmlns:a="http://schemas.openxmlformats.org/drawingml/2006/main">
            <a:pPr algn="ctr">
              <a:buNone/>
            </a:pPr>
            <a:r>
              <a:rPr sz="2100">
                <a:solidFill>
                  <a:srgbClr val="FFFFFF"/>
                </a:solidFill>
                <a:latin typeface="Georgia"/>
                <a:ea typeface="Georgia"/>
                <a:cs typeface="Georgia"/>
              </a:rPr>
              <a:t>While he yet spake, behold, a bright cloud overshadowed them: and behold a voice out of the cloud, which said, This is my beloved Son, in whom I am well pleased; hear ye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17:6  |  Matthew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門徒聽見，就俯伏在地，極其害怕。</a:t>
            </a:r>
          </a:p>
          <a:p xmlns:a="http://schemas.openxmlformats.org/drawingml/2006/main">
            <a:pPr algn="ctr">
              <a:buNone/>
            </a:pPr>
            <a:r>
              <a:rPr sz="2800">
                <a:solidFill>
                  <a:srgbClr val="FFFFFF"/>
                </a:solidFill>
                <a:latin typeface="Georgia"/>
                <a:ea typeface="Georgia"/>
                <a:cs typeface="Georgia"/>
              </a:rPr>
              <a:t>And when the disciples heard it, they fell on their face, and were sore afraid.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17:7  |  Matthew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耶穌進前來，摸他們，說：「起來，不要害怕！」</a:t>
            </a:r>
          </a:p>
          <a:p xmlns:a="http://schemas.openxmlformats.org/drawingml/2006/main">
            <a:pPr algn="ctr">
              <a:buNone/>
            </a:pPr>
            <a:r>
              <a:rPr sz="2800">
                <a:solidFill>
                  <a:srgbClr val="FFFFFF"/>
                </a:solidFill>
                <a:latin typeface="Georgia"/>
                <a:ea typeface="Georgia"/>
                <a:cs typeface="Georgia"/>
              </a:rPr>
              <a:t>And Jesus came and touched them, and said, Arise, and be not afraid.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17:8  |  Matthew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他們舉目不見一人，只見耶穌在那裏。</a:t>
            </a:r>
          </a:p>
          <a:p xmlns:a="http://schemas.openxmlformats.org/drawingml/2006/main">
            <a:pPr algn="ctr">
              <a:buNone/>
            </a:pPr>
            <a:r>
              <a:rPr sz="2800">
                <a:solidFill>
                  <a:srgbClr val="FFFFFF"/>
                </a:solidFill>
                <a:latin typeface="Georgia"/>
                <a:ea typeface="Georgia"/>
                <a:cs typeface="Georgia"/>
              </a:rPr>
              <a:t>And when they had lifted up their eyes, they saw no man, save Jesus only.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17:9  |  Matthew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下山的時候，耶穌吩咐他們說：「人子還沒有從死裏復活，你們不要將所看見的告訴人。」</a:t>
            </a:r>
          </a:p>
          <a:p xmlns:a="http://schemas.openxmlformats.org/drawingml/2006/main">
            <a:pPr algn="ctr">
              <a:buNone/>
            </a:pPr>
            <a:r>
              <a:rPr sz="2100">
                <a:solidFill>
                  <a:srgbClr val="FFFFFF"/>
                </a:solidFill>
                <a:latin typeface="Georgia"/>
                <a:ea typeface="Georgia"/>
                <a:cs typeface="Georgia"/>
              </a:rPr>
              <a:t>And as they came down from the mountain, Jesus charged them, saying, Tell the vision to no man, until the Son of man be risen again from the dead.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17:10  |  Matthew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門徒問耶穌說：「文士為甚麼說以利亞必須先來？」</a:t>
            </a:r>
          </a:p>
          <a:p xmlns:a="http://schemas.openxmlformats.org/drawingml/2006/main">
            <a:pPr algn="ctr">
              <a:buNone/>
            </a:pPr>
            <a:r>
              <a:rPr sz="2400">
                <a:solidFill>
                  <a:srgbClr val="FFFFFF"/>
                </a:solidFill>
                <a:latin typeface="Georgia"/>
                <a:ea typeface="Georgia"/>
                <a:cs typeface="Georgia"/>
              </a:rPr>
              <a:t>And his disciples asked him, saying, Why then say the scribes that Elias must first come?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17:11  |  Matthew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耶穌回答說：「以利亞固然先來，並要復興萬事；</a:t>
            </a:r>
          </a:p>
          <a:p xmlns:a="http://schemas.openxmlformats.org/drawingml/2006/main">
            <a:pPr algn="ctr">
              <a:buNone/>
            </a:pPr>
            <a:r>
              <a:rPr sz="2400">
                <a:solidFill>
                  <a:srgbClr val="FFFFFF"/>
                </a:solidFill>
                <a:latin typeface="Georgia"/>
                <a:ea typeface="Georgia"/>
                <a:cs typeface="Georgia"/>
              </a:rPr>
              <a:t>And Jesus answered and said unto them, Elias truly shall first come, and restore all things.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17:12  |  Matthew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只是我告訴你們，以利亞已經來了，人卻不認識他，竟任意待他。人子也將要這樣受他們的害。」</a:t>
            </a:r>
          </a:p>
          <a:p xmlns:a="http://schemas.openxmlformats.org/drawingml/2006/main">
            <a:pPr algn="ctr">
              <a:buNone/>
            </a:pPr>
            <a:r>
              <a:rPr sz="2100">
                <a:solidFill>
                  <a:srgbClr val="FFFFFF"/>
                </a:solidFill>
                <a:latin typeface="Georgia"/>
                <a:ea typeface="Georgia"/>
                <a:cs typeface="Georgia"/>
              </a:rPr>
              <a:t>But I say unto you, That Elias is come already, and they knew him not, but have done unto him whatsoever they listed. Likewise shall also the Son of man suffer of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17:13  |  Matthew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門徒這才明白耶穌所說的是指着施洗的約翰。</a:t>
            </a:r>
          </a:p>
          <a:p xmlns:a="http://schemas.openxmlformats.org/drawingml/2006/main">
            <a:pPr algn="ctr">
              <a:buNone/>
            </a:pPr>
            <a:r>
              <a:rPr sz="2800">
                <a:solidFill>
                  <a:srgbClr val="FFFFFF"/>
                </a:solidFill>
                <a:latin typeface="Georgia"/>
                <a:ea typeface="Georgia"/>
                <a:cs typeface="Georgia"/>
              </a:rPr>
              <a:t>Then the disciples understood that he spake unto them of John the Baptist.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17:14  |  Matthew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耶穌和門徒到了眾人那裏，有一個人來見耶穌，跪下，</a:t>
            </a:r>
          </a:p>
          <a:p xmlns:a="http://schemas.openxmlformats.org/drawingml/2006/main">
            <a:pPr algn="ctr">
              <a:buNone/>
            </a:pPr>
            <a:r>
              <a:rPr sz="2400">
                <a:solidFill>
                  <a:srgbClr val="FFFFFF"/>
                </a:solidFill>
                <a:latin typeface="Georgia"/>
                <a:ea typeface="Georgia"/>
                <a:cs typeface="Georgia"/>
              </a:rPr>
              <a:t>And when they were come to the multitude, there came to him a certain man, kneeling down to him, and saying,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17:15  |  Matthew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說：「主啊，憐憫我的兒子！他害癲癇的病很苦，屢次跌在火裏，屢次跌在水裏。</a:t>
            </a:r>
          </a:p>
          <a:p xmlns:a="http://schemas.openxmlformats.org/drawingml/2006/main">
            <a:pPr algn="ctr">
              <a:buNone/>
            </a:pPr>
            <a:r>
              <a:rPr sz="2400">
                <a:solidFill>
                  <a:srgbClr val="FFFFFF"/>
                </a:solidFill>
                <a:latin typeface="Georgia"/>
                <a:ea typeface="Georgia"/>
                <a:cs typeface="Georgia"/>
              </a:rPr>
              <a:t>Lord, have mercy on my son: for he is lunatick, and sore vexed: for ofttimes he falleth into the fire, and oft into the water.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17:16  |  Matthew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我帶他到你門徒那裏，他們卻不能醫治他。」</a:t>
            </a:r>
          </a:p>
          <a:p xmlns:a="http://schemas.openxmlformats.org/drawingml/2006/main">
            <a:pPr algn="ctr">
              <a:buNone/>
            </a:pPr>
            <a:r>
              <a:rPr sz="2800">
                <a:solidFill>
                  <a:srgbClr val="FFFFFF"/>
                </a:solidFill>
                <a:latin typeface="Georgia"/>
                <a:ea typeface="Georgia"/>
                <a:cs typeface="Georgia"/>
              </a:rPr>
              <a:t>And I brought him to thy disciples, and they could not cure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17:17  |  Matthew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耶穌說：「噯！這又不信又悖謬的世代啊，我在你們這裏要到幾時呢？我忍耐你們要到幾時呢？把他帶到我這裏來吧！」</a:t>
            </a:r>
          </a:p>
          <a:p xmlns:a="http://schemas.openxmlformats.org/drawingml/2006/main">
            <a:pPr algn="ctr">
              <a:buNone/>
            </a:pPr>
            <a:r>
              <a:rPr sz="2100">
                <a:solidFill>
                  <a:srgbClr val="FFFFFF"/>
                </a:solidFill>
                <a:latin typeface="Georgia"/>
                <a:ea typeface="Georgia"/>
                <a:cs typeface="Georgia"/>
              </a:rPr>
              <a:t>Then Jesus answered and said, O faithless and perverse generation, how long shall I be with you? how long shall I suffer you? bring him hither to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17:18  |  Matthew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耶穌斥責那鬼，鬼就出來；從此孩子就痊癒了。</a:t>
            </a:r>
          </a:p>
          <a:p xmlns:a="http://schemas.openxmlformats.org/drawingml/2006/main">
            <a:pPr algn="ctr">
              <a:buNone/>
            </a:pPr>
            <a:r>
              <a:rPr sz="2400">
                <a:solidFill>
                  <a:srgbClr val="FFFFFF"/>
                </a:solidFill>
                <a:latin typeface="Georgia"/>
                <a:ea typeface="Georgia"/>
                <a:cs typeface="Georgia"/>
              </a:rPr>
              <a:t>And Jesus rebuked the devil; and he departed out of him: and the child was cured from that very hour.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17:19  |  Matthew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門徒暗暗地到耶穌跟前，說：「我們為甚麼不能趕出那鬼呢？」</a:t>
            </a:r>
          </a:p>
          <a:p xmlns:a="http://schemas.openxmlformats.org/drawingml/2006/main">
            <a:pPr algn="ctr">
              <a:buNone/>
            </a:pPr>
            <a:r>
              <a:rPr sz="2800">
                <a:solidFill>
                  <a:srgbClr val="FFFFFF"/>
                </a:solidFill>
                <a:latin typeface="Georgia"/>
                <a:ea typeface="Georgia"/>
                <a:cs typeface="Georgia"/>
              </a:rPr>
              <a:t>Then came the disciples to Jesus apart, and said, Why could not we cast him out?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17:20  |  Matthew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耶穌說：「是因你們的信心小。我實在告訴你們，你們若有信心，像一粒芥菜種，就是對這座山說：『你從這邊挪到那邊』，它也必挪去；並且你們沒有一件不能做的事了。</a:t>
            </a:r>
          </a:p>
          <a:p xmlns:a="http://schemas.openxmlformats.org/drawingml/2006/main">
            <a:pPr algn="ctr">
              <a:buNone/>
            </a:pPr>
            <a:r>
              <a:rPr sz="1800">
                <a:solidFill>
                  <a:srgbClr val="FFFFFF"/>
                </a:solidFill>
                <a:latin typeface="Georgia"/>
                <a:ea typeface="Georgia"/>
                <a:cs typeface="Georgia"/>
              </a:rPr>
              <a:t>And Jesus said unto them, Because of your unbelief: for verily I say unto you, If ye have faith as a grain of mustard seed, ye shall say unto this mountain, Remove hence to yonder place; and it shall remove; and nothing shall be impossible unto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17:21  |  Matthew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至於這一類的鬼，若不禱告、禁食，他就不出來 。」</a:t>
            </a:r>
          </a:p>
          <a:p xmlns:a="http://schemas.openxmlformats.org/drawingml/2006/main">
            <a:pPr algn="ctr">
              <a:buNone/>
            </a:pPr>
            <a:r>
              <a:rPr sz="2800">
                <a:solidFill>
                  <a:srgbClr val="FFFFFF"/>
                </a:solidFill>
                <a:latin typeface="Georgia"/>
                <a:ea typeface="Georgia"/>
                <a:cs typeface="Georgia"/>
              </a:rPr>
              <a:t>Howbeit this kind goeth not out but by prayer and fasting.</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17:22  |  Matthew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他們還住在加利利的時候，耶穌對門徒說：「人子將要被交在人手裏。</a:t>
            </a:r>
          </a:p>
          <a:p xmlns:a="http://schemas.openxmlformats.org/drawingml/2006/main">
            <a:pPr algn="ctr">
              <a:buNone/>
            </a:pPr>
            <a:r>
              <a:rPr sz="2400">
                <a:solidFill>
                  <a:srgbClr val="FFFFFF"/>
                </a:solidFill>
                <a:latin typeface="Georgia"/>
                <a:ea typeface="Georgia"/>
                <a:cs typeface="Georgia"/>
              </a:rPr>
              <a:t>And while they abode in Galilee, Jesus said unto them, The Son of man shall be betrayed into the hands of 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17:23  |  Matthew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他們要殺害他，第三日他要復活。」門徒就大大地憂愁。</a:t>
            </a:r>
          </a:p>
          <a:p xmlns:a="http://schemas.openxmlformats.org/drawingml/2006/main">
            <a:pPr algn="ctr">
              <a:buNone/>
            </a:pPr>
            <a:r>
              <a:rPr sz="2400">
                <a:solidFill>
                  <a:srgbClr val="FFFFFF"/>
                </a:solidFill>
                <a:latin typeface="Georgia"/>
                <a:ea typeface="Georgia"/>
                <a:cs typeface="Georgia"/>
              </a:rPr>
              <a:t>And they shall kill him, and the third day he shall be raised again. And they were exceeding sorry.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17:24  |  Matthew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到了迦百農，有收丁稅的人來見彼得，說：「你們的先生不納丁稅嗎？」</a:t>
            </a:r>
          </a:p>
          <a:p xmlns:a="http://schemas.openxmlformats.org/drawingml/2006/main">
            <a:pPr algn="ctr">
              <a:buNone/>
            </a:pPr>
            <a:r>
              <a:rPr sz="2400">
                <a:solidFill>
                  <a:srgbClr val="FFFFFF"/>
                </a:solidFill>
                <a:latin typeface="Georgia"/>
                <a:ea typeface="Georgia"/>
                <a:cs typeface="Georgia"/>
              </a:rPr>
              <a:t>And when they were come to Capernaum, they that received tribute money came to Peter, and said, Doth not your master pay tribute?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17:25  |  Matthew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彼得說：「納。」他進了屋子，耶穌先向他說：「西門，你的意思如何？世上的君王向誰征收關稅、丁稅？是向自己的兒子呢？是向外人呢？」</a:t>
            </a:r>
          </a:p>
          <a:p xmlns:a="http://schemas.openxmlformats.org/drawingml/2006/main">
            <a:pPr algn="ctr">
              <a:buNone/>
            </a:pPr>
            <a:r>
              <a:rPr sz="2100">
                <a:solidFill>
                  <a:srgbClr val="FFFFFF"/>
                </a:solidFill>
                <a:latin typeface="Georgia"/>
                <a:ea typeface="Georgia"/>
                <a:cs typeface="Georgia"/>
              </a:rPr>
              <a:t>He saith, Yes. And when he was come into the house, Jesus prevented him, saying, What thinkest thou, Simon? of whom do the kings of the earth take custom or tribute? of their own children, or of strangers?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17:26  |  Matthew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彼得說：「是向外人。」耶穌說：「既然如此，兒子就可以免稅了。</a:t>
            </a:r>
          </a:p>
          <a:p xmlns:a="http://schemas.openxmlformats.org/drawingml/2006/main">
            <a:pPr algn="ctr">
              <a:buNone/>
            </a:pPr>
            <a:r>
              <a:rPr sz="2400">
                <a:solidFill>
                  <a:srgbClr val="FFFFFF"/>
                </a:solidFill>
                <a:latin typeface="Georgia"/>
                <a:ea typeface="Georgia"/>
                <a:cs typeface="Georgia"/>
              </a:rPr>
              <a:t>Peter saith unto him, Of strangers. Jesus saith unto him, Then are the children free.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17:27  |  Matthew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但恐怕觸犯他們，你且往海邊去釣魚，把先釣上來的魚拿起來，開了牠的口，必得一塊錢，可以拿去給他們，作你我的稅銀。」</a:t>
            </a:r>
          </a:p>
          <a:p xmlns:a="http://schemas.openxmlformats.org/drawingml/2006/main">
            <a:pPr algn="ctr">
              <a:buNone/>
            </a:pPr>
            <a:r>
              <a:rPr sz="1800">
                <a:solidFill>
                  <a:srgbClr val="FFFFFF"/>
                </a:solidFill>
                <a:latin typeface="Georgia"/>
                <a:ea typeface="Georgia"/>
                <a:cs typeface="Georgia"/>
              </a:rPr>
              <a:t>Notwithstanding, lest we should offend them, go thou to the sea, and cast an hook, and take up the fish that first cometh up; and when thou hast opened his mouth, thou shalt find a piece of money: that take, and give unto them for me and thee.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2026-08-30T06:57:26.2720000Z</dcterms:created>
  <dcterms:modified xsi:type="dcterms:W3CDTF">2026-08-30T06:57:26.2720000Z</dcterms:modified>
</coreProperties>
</file>