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541bef9dc1934394" /><Relationship Type="http://schemas.openxmlformats.org/officeDocument/2006/relationships/extended-properties" Target="/docProps/app.xml" Id="R235f36917b114ea2" /><Relationship Type="http://schemas.openxmlformats.org/officeDocument/2006/relationships/officeDocument" Target="/ppt/presentation.xml" Id="R54b118a6284e43b5" /></Relationships>
</file>

<file path=ppt/presentation.xml><?xml version="1.0" encoding="utf-8"?>
<p:presentation xmlns:p="http://schemas.openxmlformats.org/presentationml/2006/main">
  <p:sldMasterIdLst>
    <p:sldMasterId xmlns:r="http://schemas.openxmlformats.org/officeDocument/2006/relationships" id="2147483648" r:id="R2852f669ed514618"/>
  </p:sldMasterIdLst>
  <p:notesMasterIdLst>
    <p:notesMasterId xmlns:r="http://schemas.openxmlformats.org/officeDocument/2006/relationships" r:id="Rdb5190a8187b47d0"/>
  </p:notesMasterIdLst>
  <p:sldIdLst>
    <p:sldId xmlns:r="http://schemas.openxmlformats.org/officeDocument/2006/relationships" id="256" r:id="Rebfc92c4eafd4fab"/>
    <p:sldId xmlns:r="http://schemas.openxmlformats.org/officeDocument/2006/relationships" id="257" r:id="R2508787a577c4ddc"/>
    <p:sldId xmlns:r="http://schemas.openxmlformats.org/officeDocument/2006/relationships" id="258" r:id="R6c253746f81a4ca2"/>
    <p:sldId xmlns:r="http://schemas.openxmlformats.org/officeDocument/2006/relationships" id="259" r:id="R3715fa976ed24198"/>
    <p:sldId xmlns:r="http://schemas.openxmlformats.org/officeDocument/2006/relationships" id="260" r:id="R157a0f2755c74ab8"/>
    <p:sldId xmlns:r="http://schemas.openxmlformats.org/officeDocument/2006/relationships" id="261" r:id="R89b1eff42e7e4a8f"/>
    <p:sldId xmlns:r="http://schemas.openxmlformats.org/officeDocument/2006/relationships" id="262" r:id="R1a864e9c2fe940c3"/>
    <p:sldId xmlns:r="http://schemas.openxmlformats.org/officeDocument/2006/relationships" id="263" r:id="R05b75752b31548bf"/>
    <p:sldId xmlns:r="http://schemas.openxmlformats.org/officeDocument/2006/relationships" id="264" r:id="R75ef29b1f3ae42c6"/>
    <p:sldId xmlns:r="http://schemas.openxmlformats.org/officeDocument/2006/relationships" id="265" r:id="R9ca69208d13f4449"/>
    <p:sldId xmlns:r="http://schemas.openxmlformats.org/officeDocument/2006/relationships" id="266" r:id="Re2145211a9bb46f1"/>
    <p:sldId xmlns:r="http://schemas.openxmlformats.org/officeDocument/2006/relationships" id="267" r:id="R9186715a6114424b"/>
    <p:sldId xmlns:r="http://schemas.openxmlformats.org/officeDocument/2006/relationships" id="268" r:id="Re87aa21940cf44b6"/>
    <p:sldId xmlns:r="http://schemas.openxmlformats.org/officeDocument/2006/relationships" id="269" r:id="Ra7e0f96b77074fd5"/>
    <p:sldId xmlns:r="http://schemas.openxmlformats.org/officeDocument/2006/relationships" id="270" r:id="Ree467f3f80d843fb"/>
    <p:sldId xmlns:r="http://schemas.openxmlformats.org/officeDocument/2006/relationships" id="271" r:id="R419084d35428424e"/>
    <p:sldId xmlns:r="http://schemas.openxmlformats.org/officeDocument/2006/relationships" id="272" r:id="R6d6db12fcddb410e"/>
    <p:sldId xmlns:r="http://schemas.openxmlformats.org/officeDocument/2006/relationships" id="273" r:id="R083500bc5d094bc4"/>
    <p:sldId xmlns:r="http://schemas.openxmlformats.org/officeDocument/2006/relationships" id="274" r:id="Ra1a66fa4e1734c4b"/>
    <p:sldId xmlns:r="http://schemas.openxmlformats.org/officeDocument/2006/relationships" id="275" r:id="Rc1461fd0961f46c2"/>
    <p:sldId xmlns:r="http://schemas.openxmlformats.org/officeDocument/2006/relationships" id="276" r:id="Rf756f304239943b6"/>
    <p:sldId xmlns:r="http://schemas.openxmlformats.org/officeDocument/2006/relationships" id="277" r:id="Ra1275713f36649d1"/>
    <p:sldId xmlns:r="http://schemas.openxmlformats.org/officeDocument/2006/relationships" id="278" r:id="Rcadf298da1db4b34"/>
    <p:sldId xmlns:r="http://schemas.openxmlformats.org/officeDocument/2006/relationships" id="279" r:id="Ra2f2202840ad465d"/>
    <p:sldId xmlns:r="http://schemas.openxmlformats.org/officeDocument/2006/relationships" id="280" r:id="R3f82517b4f0a4442"/>
    <p:sldId xmlns:r="http://schemas.openxmlformats.org/officeDocument/2006/relationships" id="281" r:id="Reda758beb56a4591"/>
    <p:sldId xmlns:r="http://schemas.openxmlformats.org/officeDocument/2006/relationships" id="282" r:id="Ra7df22ecb6f74e1a"/>
    <p:sldId xmlns:r="http://schemas.openxmlformats.org/officeDocument/2006/relationships" id="283" r:id="Rbb78b5f37b824d98"/>
    <p:sldId xmlns:r="http://schemas.openxmlformats.org/officeDocument/2006/relationships" id="284" r:id="Re13aae6f01054384"/>
    <p:sldId xmlns:r="http://schemas.openxmlformats.org/officeDocument/2006/relationships" id="285" r:id="R230722a13f494090"/>
    <p:sldId xmlns:r="http://schemas.openxmlformats.org/officeDocument/2006/relationships" id="286" r:id="Re7860da70b1343f0"/>
    <p:sldId xmlns:r="http://schemas.openxmlformats.org/officeDocument/2006/relationships" id="287" r:id="R9c7fb2274d3344bf"/>
    <p:sldId xmlns:r="http://schemas.openxmlformats.org/officeDocument/2006/relationships" id="288" r:id="R4365b32c11b24b2f"/>
    <p:sldId xmlns:r="http://schemas.openxmlformats.org/officeDocument/2006/relationships" id="289" r:id="R8c2b2fca56094a8e"/>
    <p:sldId xmlns:r="http://schemas.openxmlformats.org/officeDocument/2006/relationships" id="290" r:id="R5448d74c146443a0"/>
    <p:sldId xmlns:r="http://schemas.openxmlformats.org/officeDocument/2006/relationships" id="291" r:id="Re89bf22c35ad4122"/>
    <p:sldId xmlns:r="http://schemas.openxmlformats.org/officeDocument/2006/relationships" id="292" r:id="Rff1de9ca0f1b4c56"/>
    <p:sldId xmlns:r="http://schemas.openxmlformats.org/officeDocument/2006/relationships" id="293" r:id="R14c83870a7544eca"/>
    <p:sldId xmlns:r="http://schemas.openxmlformats.org/officeDocument/2006/relationships" id="294" r:id="Rbcf0818a4eb644c3"/>
    <p:sldId xmlns:r="http://schemas.openxmlformats.org/officeDocument/2006/relationships" id="295" r:id="R307c30e1a362445f"/>
    <p:sldId xmlns:r="http://schemas.openxmlformats.org/officeDocument/2006/relationships" id="296" r:id="R32b5e02bf0cf4a03"/>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5a7271ca5a534d60" /><Relationship Type="http://schemas.openxmlformats.org/officeDocument/2006/relationships/slideMaster" Target="/ppt/slideMasters/slideMaster1.xml" Id="R2852f669ed514618" /><Relationship Type="http://schemas.openxmlformats.org/officeDocument/2006/relationships/notesMaster" Target="/ppt/notesMasters/notesMaster1.xml" Id="Rdb5190a8187b47d0" /><Relationship Type="http://schemas.openxmlformats.org/officeDocument/2006/relationships/presProps" Target="/ppt/presProps.xml" Id="R739e05379fbc4c05" /><Relationship Type="http://schemas.openxmlformats.org/officeDocument/2006/relationships/tableStyles" Target="/ppt/tableStyles.xml" Id="Rc1cff39a60c9459a" /><Relationship Type="http://schemas.openxmlformats.org/officeDocument/2006/relationships/slide" Target="/ppt/slides/slide1.xml" Id="Rebfc92c4eafd4fab" /><Relationship Type="http://schemas.openxmlformats.org/officeDocument/2006/relationships/slide" Target="/ppt/slides/slide2.xml" Id="R2508787a577c4ddc" /><Relationship Type="http://schemas.openxmlformats.org/officeDocument/2006/relationships/slide" Target="/ppt/slides/slide3.xml" Id="R6c253746f81a4ca2" /><Relationship Type="http://schemas.openxmlformats.org/officeDocument/2006/relationships/slide" Target="/ppt/slides/slide4.xml" Id="R3715fa976ed24198" /><Relationship Type="http://schemas.openxmlformats.org/officeDocument/2006/relationships/slide" Target="/ppt/slides/slide5.xml" Id="R157a0f2755c74ab8" /><Relationship Type="http://schemas.openxmlformats.org/officeDocument/2006/relationships/slide" Target="/ppt/slides/slide6.xml" Id="R89b1eff42e7e4a8f" /><Relationship Type="http://schemas.openxmlformats.org/officeDocument/2006/relationships/slide" Target="/ppt/slides/slide7.xml" Id="R1a864e9c2fe940c3" /><Relationship Type="http://schemas.openxmlformats.org/officeDocument/2006/relationships/slide" Target="/ppt/slides/slide8.xml" Id="R05b75752b31548bf" /><Relationship Type="http://schemas.openxmlformats.org/officeDocument/2006/relationships/slide" Target="/ppt/slides/slide9.xml" Id="R75ef29b1f3ae42c6" /><Relationship Type="http://schemas.openxmlformats.org/officeDocument/2006/relationships/slide" Target="/ppt/slides/slide10.xml" Id="R9ca69208d13f4449" /><Relationship Type="http://schemas.openxmlformats.org/officeDocument/2006/relationships/slide" Target="/ppt/slides/slide11.xml" Id="Re2145211a9bb46f1" /><Relationship Type="http://schemas.openxmlformats.org/officeDocument/2006/relationships/slide" Target="/ppt/slides/slide12.xml" Id="R9186715a6114424b" /><Relationship Type="http://schemas.openxmlformats.org/officeDocument/2006/relationships/slide" Target="/ppt/slides/slide13.xml" Id="Re87aa21940cf44b6" /><Relationship Type="http://schemas.openxmlformats.org/officeDocument/2006/relationships/slide" Target="/ppt/slides/slide14.xml" Id="Ra7e0f96b77074fd5" /><Relationship Type="http://schemas.openxmlformats.org/officeDocument/2006/relationships/slide" Target="/ppt/slides/slide15.xml" Id="Ree467f3f80d843fb" /><Relationship Type="http://schemas.openxmlformats.org/officeDocument/2006/relationships/slide" Target="/ppt/slides/slide16.xml" Id="R419084d35428424e" /><Relationship Type="http://schemas.openxmlformats.org/officeDocument/2006/relationships/slide" Target="/ppt/slides/slide17.xml" Id="R6d6db12fcddb410e" /><Relationship Type="http://schemas.openxmlformats.org/officeDocument/2006/relationships/slide" Target="/ppt/slides/slide18.xml" Id="R083500bc5d094bc4" /><Relationship Type="http://schemas.openxmlformats.org/officeDocument/2006/relationships/slide" Target="/ppt/slides/slide19.xml" Id="Ra1a66fa4e1734c4b" /><Relationship Type="http://schemas.openxmlformats.org/officeDocument/2006/relationships/slide" Target="/ppt/slides/slide20.xml" Id="Rc1461fd0961f46c2" /><Relationship Type="http://schemas.openxmlformats.org/officeDocument/2006/relationships/slide" Target="/ppt/slides/slide21.xml" Id="Rf756f304239943b6" /><Relationship Type="http://schemas.openxmlformats.org/officeDocument/2006/relationships/slide" Target="/ppt/slides/slide22.xml" Id="Ra1275713f36649d1" /><Relationship Type="http://schemas.openxmlformats.org/officeDocument/2006/relationships/slide" Target="/ppt/slides/slide23.xml" Id="Rcadf298da1db4b34" /><Relationship Type="http://schemas.openxmlformats.org/officeDocument/2006/relationships/slide" Target="/ppt/slides/slide24.xml" Id="Ra2f2202840ad465d" /><Relationship Type="http://schemas.openxmlformats.org/officeDocument/2006/relationships/slide" Target="/ppt/slides/slide25.xml" Id="R3f82517b4f0a4442" /><Relationship Type="http://schemas.openxmlformats.org/officeDocument/2006/relationships/slide" Target="/ppt/slides/slide26.xml" Id="Reda758beb56a4591" /><Relationship Type="http://schemas.openxmlformats.org/officeDocument/2006/relationships/slide" Target="/ppt/slides/slide27.xml" Id="Ra7df22ecb6f74e1a" /><Relationship Type="http://schemas.openxmlformats.org/officeDocument/2006/relationships/slide" Target="/ppt/slides/slide28.xml" Id="Rbb78b5f37b824d98" /><Relationship Type="http://schemas.openxmlformats.org/officeDocument/2006/relationships/slide" Target="/ppt/slides/slide29.xml" Id="Re13aae6f01054384" /><Relationship Type="http://schemas.openxmlformats.org/officeDocument/2006/relationships/slide" Target="/ppt/slides/slide30.xml" Id="R230722a13f494090" /><Relationship Type="http://schemas.openxmlformats.org/officeDocument/2006/relationships/slide" Target="/ppt/slides/slide31.xml" Id="Re7860da70b1343f0" /><Relationship Type="http://schemas.openxmlformats.org/officeDocument/2006/relationships/slide" Target="/ppt/slides/slide32.xml" Id="R9c7fb2274d3344bf" /><Relationship Type="http://schemas.openxmlformats.org/officeDocument/2006/relationships/slide" Target="/ppt/slides/slide33.xml" Id="R4365b32c11b24b2f" /><Relationship Type="http://schemas.openxmlformats.org/officeDocument/2006/relationships/slide" Target="/ppt/slides/slide34.xml" Id="R8c2b2fca56094a8e" /><Relationship Type="http://schemas.openxmlformats.org/officeDocument/2006/relationships/slide" Target="/ppt/slides/slide35.xml" Id="R5448d74c146443a0" /><Relationship Type="http://schemas.openxmlformats.org/officeDocument/2006/relationships/slide" Target="/ppt/slides/slide36.xml" Id="Re89bf22c35ad4122" /><Relationship Type="http://schemas.openxmlformats.org/officeDocument/2006/relationships/slide" Target="/ppt/slides/slide37.xml" Id="Rff1de9ca0f1b4c56" /><Relationship Type="http://schemas.openxmlformats.org/officeDocument/2006/relationships/slide" Target="/ppt/slides/slide38.xml" Id="R14c83870a7544eca" /><Relationship Type="http://schemas.openxmlformats.org/officeDocument/2006/relationships/slide" Target="/ppt/slides/slide39.xml" Id="Rbcf0818a4eb644c3" /><Relationship Type="http://schemas.openxmlformats.org/officeDocument/2006/relationships/slide" Target="/ppt/slides/slide40.xml" Id="R307c30e1a362445f" /><Relationship Type="http://schemas.openxmlformats.org/officeDocument/2006/relationships/slide" Target="/ppt/slides/slide41.xml" Id="R32b5e02bf0cf4a03"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878f74b7680142d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55d5dd04154847a5" /><Relationship Type="http://schemas.openxmlformats.org/officeDocument/2006/relationships/notesMaster" Target="/ppt/notesMasters/notesMaster1.xml" Id="R5fa81950dc2a4aec" /></Relationships>
</file>

<file path=ppt/notesSlides/_rels/notesSlide2.xml.rels>&#65279;<?xml version="1.0" encoding="utf-8"?><Relationships xmlns="http://schemas.openxmlformats.org/package/2006/relationships"><Relationship Type="http://schemas.openxmlformats.org/officeDocument/2006/relationships/slide" Target="/ppt/slides/slide2.xml" Id="R34a05e62fed04492" /><Relationship Type="http://schemas.openxmlformats.org/officeDocument/2006/relationships/notesMaster" Target="/ppt/notesMasters/notesMaster1.xml" Id="Rcd5c1c72381b4bf0" /></Relationships>
</file>

<file path=ppt/notesSlides/_rels/notesSlide3.xml.rels>&#65279;<?xml version="1.0" encoding="utf-8"?><Relationships xmlns="http://schemas.openxmlformats.org/package/2006/relationships"><Relationship Type="http://schemas.openxmlformats.org/officeDocument/2006/relationships/slide" Target="/ppt/slides/slide3.xml" Id="Rc42bf841c6414fd1" /><Relationship Type="http://schemas.openxmlformats.org/officeDocument/2006/relationships/notesMaster" Target="/ppt/notesMasters/notesMaster1.xml" Id="R6b4fd4cc55df4ecf" /></Relationships>
</file>

<file path=ppt/notesSlides/_rels/notesSlide4.xml.rels>&#65279;<?xml version="1.0" encoding="utf-8"?><Relationships xmlns="http://schemas.openxmlformats.org/package/2006/relationships"><Relationship Type="http://schemas.openxmlformats.org/officeDocument/2006/relationships/slide" Target="/ppt/slides/slide4.xml" Id="Rb150bdc6c63e409d" /><Relationship Type="http://schemas.openxmlformats.org/officeDocument/2006/relationships/notesMaster" Target="/ppt/notesMasters/notesMaster1.xml" Id="R55a05973d5dc44b2" /></Relationships>
</file>

<file path=ppt/notesSlides/_rels/notesSlide5.xml.rels>&#65279;<?xml version="1.0" encoding="utf-8"?><Relationships xmlns="http://schemas.openxmlformats.org/package/2006/relationships"><Relationship Type="http://schemas.openxmlformats.org/officeDocument/2006/relationships/slide" Target="/ppt/slides/slide5.xml" Id="R872edd7283e44532" /><Relationship Type="http://schemas.openxmlformats.org/officeDocument/2006/relationships/notesMaster" Target="/ppt/notesMasters/notesMaster1.xml" Id="R84c2d59de63e4404" /></Relationships>
</file>

<file path=ppt/notesSlides/_rels/notesSlide6.xml.rels>&#65279;<?xml version="1.0" encoding="utf-8"?><Relationships xmlns="http://schemas.openxmlformats.org/package/2006/relationships"><Relationship Type="http://schemas.openxmlformats.org/officeDocument/2006/relationships/slide" Target="/ppt/slides/slide6.xml" Id="Rbe17f8f4e45d42f3" /><Relationship Type="http://schemas.openxmlformats.org/officeDocument/2006/relationships/notesMaster" Target="/ppt/notesMasters/notesMaster1.xml" Id="R8c41251aaf06485b" /></Relationships>
</file>

<file path=ppt/notesSlides/_rels/notesSlide7.xml.rels>&#65279;<?xml version="1.0" encoding="utf-8"?><Relationships xmlns="http://schemas.openxmlformats.org/package/2006/relationships"><Relationship Type="http://schemas.openxmlformats.org/officeDocument/2006/relationships/slide" Target="/ppt/slides/slide7.xml" Id="Rd99ac9423e13415d" /><Relationship Type="http://schemas.openxmlformats.org/officeDocument/2006/relationships/notesMaster" Target="/ppt/notesMasters/notesMaster1.xml" Id="R6ee14a3650a9456e" /></Relationships>
</file>

<file path=ppt/notesSlides/_rels/notesSlide8.xml.rels>&#65279;<?xml version="1.0" encoding="utf-8"?><Relationships xmlns="http://schemas.openxmlformats.org/package/2006/relationships"><Relationship Type="http://schemas.openxmlformats.org/officeDocument/2006/relationships/slide" Target="/ppt/slides/slide8.xml" Id="R4a8c69dcf244423e" /><Relationship Type="http://schemas.openxmlformats.org/officeDocument/2006/relationships/notesMaster" Target="/ppt/notesMasters/notesMaster1.xml" Id="R3f83d0605cfb4f50" /></Relationships>
</file>

<file path=ppt/notesSlides/_rels/notesSlide9.xml.rels>&#65279;<?xml version="1.0" encoding="utf-8"?><Relationships xmlns="http://schemas.openxmlformats.org/package/2006/relationships"><Relationship Type="http://schemas.openxmlformats.org/officeDocument/2006/relationships/slide" Target="/ppt/slides/slide9.xml" Id="R9fac1c748e5a49e3" /><Relationship Type="http://schemas.openxmlformats.org/officeDocument/2006/relationships/notesMaster" Target="/ppt/notesMasters/notesMaster1.xml" Id="R5a1b4cb80f8d4c6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5e8b0b47e92f4930" /><Relationship Type="http://schemas.openxmlformats.org/officeDocument/2006/relationships/notesMaster" Target="/ppt/notesMasters/notesMaster1.xml" Id="R35c4c9b0340e42fc"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156c774edced4ce9" /><Relationship Type="http://schemas.openxmlformats.org/officeDocument/2006/relationships/notesMaster" Target="/ppt/notesMasters/notesMaster1.xml" Id="R24d99bd37c004eee"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c47d7b00cc324c20" /><Relationship Type="http://schemas.openxmlformats.org/officeDocument/2006/relationships/notesMaster" Target="/ppt/notesMasters/notesMaster1.xml" Id="R0fde95b84b364c4f"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a2147ae69db54c7a" /><Relationship Type="http://schemas.openxmlformats.org/officeDocument/2006/relationships/notesMaster" Target="/ppt/notesMasters/notesMaster1.xml" Id="Re12fad44d9064837"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2d82abaa10eb4753" /><Relationship Type="http://schemas.openxmlformats.org/officeDocument/2006/relationships/notesMaster" Target="/ppt/notesMasters/notesMaster1.xml" Id="R4d7f83f0493e4ac5"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53438671e7ee49a5" /><Relationship Type="http://schemas.openxmlformats.org/officeDocument/2006/relationships/notesMaster" Target="/ppt/notesMasters/notesMaster1.xml" Id="R314e2daa6a4d4596"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a97c882d55104ab4" /><Relationship Type="http://schemas.openxmlformats.org/officeDocument/2006/relationships/notesMaster" Target="/ppt/notesMasters/notesMaster1.xml" Id="R9dad0fc91f274a88"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5057ceafc19245c1" /><Relationship Type="http://schemas.openxmlformats.org/officeDocument/2006/relationships/notesMaster" Target="/ppt/notesMasters/notesMaster1.xml" Id="Ra1d86eb2e30e464b"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67907303e0734639" /><Relationship Type="http://schemas.openxmlformats.org/officeDocument/2006/relationships/notesMaster" Target="/ppt/notesMasters/notesMaster1.xml" Id="R70d782bbe3f64859"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07c42933ebae4f58" /><Relationship Type="http://schemas.openxmlformats.org/officeDocument/2006/relationships/notesMaster" Target="/ppt/notesMasters/notesMaster1.xml" Id="Rc6914a3741e144d8"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a43b44a4933f4f35" /><Relationship Type="http://schemas.openxmlformats.org/officeDocument/2006/relationships/notesMaster" Target="/ppt/notesMasters/notesMaster1.xml" Id="Re8b3059da93a4dfa"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a8054f9a23d044b5" /><Relationship Type="http://schemas.openxmlformats.org/officeDocument/2006/relationships/notesMaster" Target="/ppt/notesMasters/notesMaster1.xml" Id="Rffe4313907164a28"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eee4909493924d2a" /><Relationship Type="http://schemas.openxmlformats.org/officeDocument/2006/relationships/notesMaster" Target="/ppt/notesMasters/notesMaster1.xml" Id="R0e0330ccc5844d9d"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f1544afeab364e10" /><Relationship Type="http://schemas.openxmlformats.org/officeDocument/2006/relationships/notesMaster" Target="/ppt/notesMasters/notesMaster1.xml" Id="Rad5e6a060bc9458a"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92efb505700744d1" /><Relationship Type="http://schemas.openxmlformats.org/officeDocument/2006/relationships/notesMaster" Target="/ppt/notesMasters/notesMaster1.xml" Id="R02e4a4d2f9614da2"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0d5ffff848b94a52" /><Relationship Type="http://schemas.openxmlformats.org/officeDocument/2006/relationships/notesMaster" Target="/ppt/notesMasters/notesMaster1.xml" Id="R6d451e92baa04829"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478a2148f6c14376" /><Relationship Type="http://schemas.openxmlformats.org/officeDocument/2006/relationships/notesMaster" Target="/ppt/notesMasters/notesMaster1.xml" Id="Rf12063ac328d45b1"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cb7a3f0581d64bcd" /><Relationship Type="http://schemas.openxmlformats.org/officeDocument/2006/relationships/notesMaster" Target="/ppt/notesMasters/notesMaster1.xml" Id="Rb2a74aa50d3e4651"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6e7e3e4ff0db4a51" /><Relationship Type="http://schemas.openxmlformats.org/officeDocument/2006/relationships/notesMaster" Target="/ppt/notesMasters/notesMaster1.xml" Id="Rd72414ee62014ee2"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166dbccf12714a54" /><Relationship Type="http://schemas.openxmlformats.org/officeDocument/2006/relationships/notesMaster" Target="/ppt/notesMasters/notesMaster1.xml" Id="Ra3d54f78ecac47fe"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271a4e14bce042a1" /><Relationship Type="http://schemas.openxmlformats.org/officeDocument/2006/relationships/notesMaster" Target="/ppt/notesMasters/notesMaster1.xml" Id="Ra26ab7c1472647e7"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ab335cd9fff14759" /><Relationship Type="http://schemas.openxmlformats.org/officeDocument/2006/relationships/notesMaster" Target="/ppt/notesMasters/notesMaster1.xml" Id="R35a563e8d0444a0f"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7e816f94d37847c1" /><Relationship Type="http://schemas.openxmlformats.org/officeDocument/2006/relationships/notesMaster" Target="/ppt/notesMasters/notesMaster1.xml" Id="R380b9ea9e4e44ecc"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39ae1615f75e439f" /><Relationship Type="http://schemas.openxmlformats.org/officeDocument/2006/relationships/notesMaster" Target="/ppt/notesMasters/notesMaster1.xml" Id="R43edec7bdbcb42be"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5ab75fc3fe3f44e8" /><Relationship Type="http://schemas.openxmlformats.org/officeDocument/2006/relationships/notesMaster" Target="/ppt/notesMasters/notesMaster1.xml" Id="R7b9f1b15f7b24f8c"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c3b51dd014bc4315" /><Relationship Type="http://schemas.openxmlformats.org/officeDocument/2006/relationships/notesMaster" Target="/ppt/notesMasters/notesMaster1.xml" Id="R78abf1a70fa44fa6"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7055ee21955f4fa7" /><Relationship Type="http://schemas.openxmlformats.org/officeDocument/2006/relationships/notesMaster" Target="/ppt/notesMasters/notesMaster1.xml" Id="Rd668f2659e514aae"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84fdbfbb6e6641a2" /><Relationship Type="http://schemas.openxmlformats.org/officeDocument/2006/relationships/notesMaster" Target="/ppt/notesMasters/notesMaster1.xml" Id="R10b41c66fd804caf"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91a441a14bbf4910" /><Relationship Type="http://schemas.openxmlformats.org/officeDocument/2006/relationships/notesMaster" Target="/ppt/notesMasters/notesMaster1.xml" Id="R20bcd3d72e1f4822"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6543d2e7bfc14d9f" /><Relationship Type="http://schemas.openxmlformats.org/officeDocument/2006/relationships/notesMaster" Target="/ppt/notesMasters/notesMaster1.xml" Id="Ra037885acbec47bd"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ca002ae7db9b4243" /><Relationship Type="http://schemas.openxmlformats.org/officeDocument/2006/relationships/notesMaster" Target="/ppt/notesMasters/notesMaster1.xml" Id="R214cbc4511b34137"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98c4fdf6b1b347be" /><Relationship Type="http://schemas.openxmlformats.org/officeDocument/2006/relationships/notesMaster" Target="/ppt/notesMasters/notesMaster1.xml" Id="R6c55121035fd400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96041aade2a44085" /><Relationship Type="http://schemas.openxmlformats.org/officeDocument/2006/relationships/image" Target="/ppt/media/image.png" Id="Rd28db2d7317d428d" /><Relationship Type="http://schemas.openxmlformats.org/officeDocument/2006/relationships/image" Target="/ppt/media/image2.png" Id="Rfd05eec8ad42496d" /><Relationship Type="http://schemas.openxmlformats.org/officeDocument/2006/relationships/image" Target="/ppt/media/image.jpeg" Id="R48428792fc864a81"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470a8e9feac04c61"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d28db2d7317d428d"/>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fd05eec8ad42496d"/>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48428792fc864a81"/>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e27c257aa067435c" /><Relationship Type="http://schemas.openxmlformats.org/officeDocument/2006/relationships/slideLayout" Target="/ppt/slideLayouts/slideLayout1.xml" Id="R8c4acda80c77459b" /><Relationship Type="http://schemas.openxmlformats.org/officeDocument/2006/relationships/slideLayout" Target="/ppt/slideLayouts/slideLayout2.xml" Id="R76166eea84b9480f"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c4acda80c77459b"/>
    <p:sldLayoutId xmlns:r="http://schemas.openxmlformats.org/officeDocument/2006/relationships" id="2147483650" r:id="R76166eea84b9480f"/>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9c6943d4595b4c7a" /><Relationship Type="http://schemas.openxmlformats.org/officeDocument/2006/relationships/notesSlide" Target="/ppt/notesSlides/notesSlide1.xml" Id="R31606e246df04f02"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59d11e7d63a34661" /><Relationship Type="http://schemas.openxmlformats.org/officeDocument/2006/relationships/notesSlide" Target="/ppt/notesSlides/notesSlide2.xml" Id="Rb4c7900e37744937"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4b5e86144b4a4a5d" /><Relationship Type="http://schemas.openxmlformats.org/officeDocument/2006/relationships/notesSlide" Target="/ppt/notesSlides/notesSlide3.xml" Id="Rf6ab7264f7c0451c"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f582f187667041e9" /><Relationship Type="http://schemas.openxmlformats.org/officeDocument/2006/relationships/notesSlide" Target="/ppt/notesSlides/notesSlide4.xml" Id="Rf9852c6056824dd6"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34058c3a997c41bc" /><Relationship Type="http://schemas.openxmlformats.org/officeDocument/2006/relationships/notesSlide" Target="/ppt/notesSlides/notesSlide5.xml" Id="R9073499994d74c7c"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9e896fd586924592" /><Relationship Type="http://schemas.openxmlformats.org/officeDocument/2006/relationships/notesSlide" Target="/ppt/notesSlides/notesSlide6.xml" Id="R6e183611019140c9"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369899f2d3ce4777" /><Relationship Type="http://schemas.openxmlformats.org/officeDocument/2006/relationships/notesSlide" Target="/ppt/notesSlides/notesSlide7.xml" Id="Rfc1e1f8fddfc4acc"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68f0a97ddf5543f8" /><Relationship Type="http://schemas.openxmlformats.org/officeDocument/2006/relationships/notesSlide" Target="/ppt/notesSlides/notesSlide8.xml" Id="R8258b62191c6438f"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250796066b22498e" /><Relationship Type="http://schemas.openxmlformats.org/officeDocument/2006/relationships/notesSlide" Target="/ppt/notesSlides/notesSlide9.xml" Id="Rfb68d31b7ff24e36"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45229d51433646fb" /><Relationship Type="http://schemas.openxmlformats.org/officeDocument/2006/relationships/notesSlide" Target="/ppt/notesSlides/notesSlide10.xml" Id="Rdda15bd1f2ae4cb6"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542db404cb944624" /><Relationship Type="http://schemas.openxmlformats.org/officeDocument/2006/relationships/notesSlide" Target="/ppt/notesSlides/notesSlide11.xml" Id="R0c2881b642fb4430"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7d5370a91e474ee0" /><Relationship Type="http://schemas.openxmlformats.org/officeDocument/2006/relationships/notesSlide" Target="/ppt/notesSlides/notesSlide12.xml" Id="R65ec416825c348b4"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f73f39a332f0479c" /><Relationship Type="http://schemas.openxmlformats.org/officeDocument/2006/relationships/notesSlide" Target="/ppt/notesSlides/notesSlide13.xml" Id="Rd445791365a74e25"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a13fea6d1a564917" /><Relationship Type="http://schemas.openxmlformats.org/officeDocument/2006/relationships/notesSlide" Target="/ppt/notesSlides/notesSlide14.xml" Id="Rce0a73f7f7884702"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3791bedfadf44f65" /><Relationship Type="http://schemas.openxmlformats.org/officeDocument/2006/relationships/notesSlide" Target="/ppt/notesSlides/notesSlide15.xml" Id="R622e63a38c16445b"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053e66faaa8141ac" /><Relationship Type="http://schemas.openxmlformats.org/officeDocument/2006/relationships/notesSlide" Target="/ppt/notesSlides/notesSlide16.xml" Id="R262d28e6cf694a6e"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e7864e398e294523" /><Relationship Type="http://schemas.openxmlformats.org/officeDocument/2006/relationships/notesSlide" Target="/ppt/notesSlides/notesSlide17.xml" Id="R682257e1690b4667"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e358acf6b71c4ec3" /><Relationship Type="http://schemas.openxmlformats.org/officeDocument/2006/relationships/notesSlide" Target="/ppt/notesSlides/notesSlide18.xml" Id="R35da2cc1e49e427c"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3a7cb9033f6540cd" /><Relationship Type="http://schemas.openxmlformats.org/officeDocument/2006/relationships/notesSlide" Target="/ppt/notesSlides/notesSlide19.xml" Id="R00f62cedce464c69"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a5870b7aee4445e5" /><Relationship Type="http://schemas.openxmlformats.org/officeDocument/2006/relationships/notesSlide" Target="/ppt/notesSlides/notesSlide20.xml" Id="R2e655bb926834b13"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d30b9736ef574a98" /><Relationship Type="http://schemas.openxmlformats.org/officeDocument/2006/relationships/notesSlide" Target="/ppt/notesSlides/notesSlide21.xml" Id="Rf3984aa3a91e42b5"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81d8484a5c884e3e" /><Relationship Type="http://schemas.openxmlformats.org/officeDocument/2006/relationships/notesSlide" Target="/ppt/notesSlides/notesSlide22.xml" Id="R1874e47c840244c8"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2cf9911a88ad4503" /><Relationship Type="http://schemas.openxmlformats.org/officeDocument/2006/relationships/notesSlide" Target="/ppt/notesSlides/notesSlide23.xml" Id="R41f4c607f8614bcd"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d06ff8fad245425d" /><Relationship Type="http://schemas.openxmlformats.org/officeDocument/2006/relationships/notesSlide" Target="/ppt/notesSlides/notesSlide24.xml" Id="R16b34292bf864b01"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6fc2314e67384410" /><Relationship Type="http://schemas.openxmlformats.org/officeDocument/2006/relationships/notesSlide" Target="/ppt/notesSlides/notesSlide25.xml" Id="R9bd9103eb6aa4d9f"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f6edbca0559f4fcc" /><Relationship Type="http://schemas.openxmlformats.org/officeDocument/2006/relationships/notesSlide" Target="/ppt/notesSlides/notesSlide26.xml" Id="Rbc3bf2528d274939"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b87c4f3856fa4fd4" /><Relationship Type="http://schemas.openxmlformats.org/officeDocument/2006/relationships/notesSlide" Target="/ppt/notesSlides/notesSlide27.xml" Id="R2b74003201aa41e5"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9140c8bbffff4b13" /><Relationship Type="http://schemas.openxmlformats.org/officeDocument/2006/relationships/notesSlide" Target="/ppt/notesSlides/notesSlide28.xml" Id="R36dd5347cb9b4e11"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41605cf8dd3c4c8f" /><Relationship Type="http://schemas.openxmlformats.org/officeDocument/2006/relationships/notesSlide" Target="/ppt/notesSlides/notesSlide29.xml" Id="R773cc403bda34514"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c96ca1e777614fe7" /><Relationship Type="http://schemas.openxmlformats.org/officeDocument/2006/relationships/notesSlide" Target="/ppt/notesSlides/notesSlide30.xml" Id="Rfd8556ab7efe40e4"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fe46b26adcf8482f" /><Relationship Type="http://schemas.openxmlformats.org/officeDocument/2006/relationships/notesSlide" Target="/ppt/notesSlides/notesSlide31.xml" Id="R3c051dbd33ff404a"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979e3d5b954443a2" /><Relationship Type="http://schemas.openxmlformats.org/officeDocument/2006/relationships/notesSlide" Target="/ppt/notesSlides/notesSlide32.xml" Id="Rc93560a8034d47fb"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5d4dbe7551ed4825" /><Relationship Type="http://schemas.openxmlformats.org/officeDocument/2006/relationships/notesSlide" Target="/ppt/notesSlides/notesSlide33.xml" Id="R646cd03869bd4195"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09c9a5611b2e4e15" /><Relationship Type="http://schemas.openxmlformats.org/officeDocument/2006/relationships/notesSlide" Target="/ppt/notesSlides/notesSlide34.xml" Id="R6338ef340aff434f"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5737219872374e0b" /><Relationship Type="http://schemas.openxmlformats.org/officeDocument/2006/relationships/notesSlide" Target="/ppt/notesSlides/notesSlide35.xml" Id="Ra819051e7b3045da"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525ab0082a434aa0" /><Relationship Type="http://schemas.openxmlformats.org/officeDocument/2006/relationships/notesSlide" Target="/ppt/notesSlides/notesSlide36.xml" Id="R5d3e9341fade462c"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2cdcec004ea84926" /><Relationship Type="http://schemas.openxmlformats.org/officeDocument/2006/relationships/notesSlide" Target="/ppt/notesSlides/notesSlide37.xml" Id="Re5a7759ae2d443ee"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240e292d9df249db" /><Relationship Type="http://schemas.openxmlformats.org/officeDocument/2006/relationships/notesSlide" Target="/ppt/notesSlides/notesSlide38.xml" Id="Rf557862c0374400e"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0fb8af9cfb754411" /><Relationship Type="http://schemas.openxmlformats.org/officeDocument/2006/relationships/notesSlide" Target="/ppt/notesSlides/notesSlide39.xml" Id="R8989ec87a4264892"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b16bcba8716c4ddb" /><Relationship Type="http://schemas.openxmlformats.org/officeDocument/2006/relationships/notesSlide" Target="/ppt/notesSlides/notesSlide40.xml" Id="R4c0b71264b2d4c79"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8ba4a4f80e414a02" /><Relationship Type="http://schemas.openxmlformats.org/officeDocument/2006/relationships/notesSlide" Target="/ppt/notesSlides/notesSlide41.xml" Id="Rb782845ddae84655"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歷代志上第7章</a:t>
            </a:r>
          </a:p>
          <a:p xmlns:a="http://schemas.openxmlformats.org/drawingml/2006/main">
            <a:pPr algn="ctr">
              <a:buNone/>
            </a:pPr>
            <a:r>
              <a:rPr sz="2000">
                <a:solidFill>
                  <a:srgbClr val="FFFFFF"/>
                </a:solidFill>
                <a:latin typeface="Georgia"/>
                <a:ea typeface="Georgia"/>
                <a:cs typeface="Georgia"/>
              </a:rPr>
              <a:t>1 Chronicles 7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7:1  |  1 Chronicles 7:1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以薩迦的兒子是陀拉、普瓦、雅述、伸崙，共四人。</a:t>
            </a:r>
          </a:p>
          <a:p xmlns:a="http://schemas.openxmlformats.org/drawingml/2006/main">
            <a:pPr algn="ctr">
              <a:buNone/>
            </a:pPr>
            <a:r>
              <a:rPr sz="2800">
                <a:solidFill>
                  <a:srgbClr val="FFFFFF"/>
                </a:solidFill>
                <a:latin typeface="Georgia"/>
                <a:ea typeface="Georgia"/>
                <a:cs typeface="Georgia"/>
              </a:rPr>
              <a:t>Now the sons of Issachar were, Tola, and Puah, Jashub, and Shimron, four.</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7:2  |  1 Chronicles 7:2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陀拉的兒子是烏西、利法雅、耶勒、雅買、易伯散、示母利，都是陀拉的族長，是大能的勇士。到大衛年間，他們的人數共有二萬二千六百名。</a:t>
            </a:r>
          </a:p>
          <a:p xmlns:a="http://schemas.openxmlformats.org/drawingml/2006/main">
            <a:pPr algn="ctr">
              <a:buNone/>
            </a:pPr>
            <a:r>
              <a:rPr sz="1800">
                <a:solidFill>
                  <a:srgbClr val="FFFFFF"/>
                </a:solidFill>
                <a:latin typeface="Georgia"/>
                <a:ea typeface="Georgia"/>
                <a:cs typeface="Georgia"/>
              </a:rPr>
              <a:t>And the sons of Tola; Uzzi, and Rephaiah, and Jeriel, and Jahmai, and Jibsam, and Shemuel, heads of their father’s house, to wit, of Tola: they were valiant men of might in their generations; whose number was in the days of David two and twenty thousand and six hundred.</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7:3  |  1 Chronicles 7:3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烏西的兒子是伊斯拉希；伊斯拉希的兒子是米迦勒、俄巴底亞、約珥、伊示雅，共五人，都是族長。</a:t>
            </a:r>
          </a:p>
          <a:p xmlns:a="http://schemas.openxmlformats.org/drawingml/2006/main">
            <a:pPr algn="ctr">
              <a:buNone/>
            </a:pPr>
            <a:r>
              <a:rPr sz="2400">
                <a:solidFill>
                  <a:srgbClr val="FFFFFF"/>
                </a:solidFill>
                <a:latin typeface="Georgia"/>
                <a:ea typeface="Georgia"/>
                <a:cs typeface="Georgia"/>
              </a:rPr>
              <a:t>And the sons of Uzzi; Izrahiah: and the sons of Izrahiah; Michael, and Obadiah, and Joel, Ishiah, five: all of them chief men.</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7:4  |  1 Chronicles 7:4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他們所率領的，按着宗族出戰的軍隊，共有三萬六千人，因為他們的妻和子眾多。</a:t>
            </a:r>
          </a:p>
          <a:p xmlns:a="http://schemas.openxmlformats.org/drawingml/2006/main">
            <a:pPr algn="ctr">
              <a:buNone/>
            </a:pPr>
            <a:r>
              <a:rPr sz="2100">
                <a:solidFill>
                  <a:srgbClr val="FFFFFF"/>
                </a:solidFill>
                <a:latin typeface="Georgia"/>
                <a:ea typeface="Georgia"/>
                <a:cs typeface="Georgia"/>
              </a:rPr>
              <a:t>And with them, by their generations, after the house of their fathers, were bands of soldiers for war, six and thirty thousand men: for they had many wives and sons.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7:5  |  1 Chronicles 7:5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他們的族弟兄在以薩迦各族中都是大能的勇士，按着家譜計算共有八萬七千人。</a:t>
            </a:r>
          </a:p>
          <a:p xmlns:a="http://schemas.openxmlformats.org/drawingml/2006/main">
            <a:pPr algn="ctr">
              <a:buNone/>
            </a:pPr>
            <a:r>
              <a:rPr sz="2100">
                <a:solidFill>
                  <a:srgbClr val="FFFFFF"/>
                </a:solidFill>
                <a:latin typeface="Georgia"/>
                <a:ea typeface="Georgia"/>
                <a:cs typeface="Georgia"/>
              </a:rPr>
              <a:t>And their brethren among all the families of Issachar were valiant men of might, reckoned in all by their genealogies fourscore and seven thousand.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7:6  |  1 Chronicles 7:6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便雅憫[的兒子]是比拉、比結、耶疊，共三人。</a:t>
            </a:r>
          </a:p>
          <a:p xmlns:a="http://schemas.openxmlformats.org/drawingml/2006/main">
            <a:pPr algn="ctr">
              <a:buNone/>
            </a:pPr>
            <a:r>
              <a:rPr sz="2800">
                <a:solidFill>
                  <a:srgbClr val="FFFFFF"/>
                </a:solidFill>
                <a:latin typeface="Georgia"/>
                <a:ea typeface="Georgia"/>
                <a:cs typeface="Georgia"/>
              </a:rPr>
              <a:t>The sons of Benjamin; Bela, and Becher, and Jediael, three.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7:7  |  1 Chronicles 7:7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比拉的兒子是以斯本、烏西、烏薛、耶利摩、以利，共五人，都是族長，是大能的勇士。按着家譜計算，他們的子孫共有二萬二千零三十四人。</a:t>
            </a:r>
          </a:p>
          <a:p xmlns:a="http://schemas.openxmlformats.org/drawingml/2006/main">
            <a:pPr algn="ctr">
              <a:buNone/>
            </a:pPr>
            <a:r>
              <a:rPr sz="1800">
                <a:solidFill>
                  <a:srgbClr val="FFFFFF"/>
                </a:solidFill>
                <a:latin typeface="Georgia"/>
                <a:ea typeface="Georgia"/>
                <a:cs typeface="Georgia"/>
              </a:rPr>
              <a:t>And the sons of Bela; Ezbon, and Uzzi, and Uzziel, and Jerimoth, and Iri, five; heads of the house of their fathers, mighty men of valour; and were reckoned by their genealogies twenty and two thousand and thirty and four.</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7:8  |  1 Chronicles 7:8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比結的兒子是細米拉、約阿施、以利以謝、以利約乃、暗利、耶利摩、亞比雅、亞拿突、亞拉篾。這都是比結的兒子。</a:t>
            </a:r>
          </a:p>
          <a:p xmlns:a="http://schemas.openxmlformats.org/drawingml/2006/main">
            <a:pPr algn="ctr">
              <a:buNone/>
            </a:pPr>
            <a:r>
              <a:rPr sz="2100">
                <a:solidFill>
                  <a:srgbClr val="FFFFFF"/>
                </a:solidFill>
                <a:latin typeface="Georgia"/>
                <a:ea typeface="Georgia"/>
                <a:cs typeface="Georgia"/>
              </a:rPr>
              <a:t>And the sons of Becher; Zemira, and Joash, and Eliezer, and Elioenai, and Omri, and Jerimoth, and Abiah, and Anathoth, and Alameth. All these are the sons of Becher.</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7:9  |  1 Chronicles 7:9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他們都是族長，是大能的勇士。按着家譜計算，他們的子孫共有二萬零二百人。</a:t>
            </a:r>
          </a:p>
          <a:p xmlns:a="http://schemas.openxmlformats.org/drawingml/2006/main">
            <a:pPr algn="ctr">
              <a:buNone/>
            </a:pPr>
            <a:r>
              <a:rPr sz="2100">
                <a:solidFill>
                  <a:srgbClr val="FFFFFF"/>
                </a:solidFill>
                <a:latin typeface="Georgia"/>
                <a:ea typeface="Georgia"/>
                <a:cs typeface="Georgia"/>
              </a:rPr>
              <a:t>And the number of them, after their genealogy by their generations, heads of the house of their fathers, mighty men of valour, was twenty thousand and two hundred.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7:10  |  1 Chronicles 7:10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耶疊的兒子是比勒罕；比勒罕的兒子是耶烏施、便雅憫、以忽、基拿拿、細坦、他施、亞希沙哈。</a:t>
            </a:r>
          </a:p>
          <a:p xmlns:a="http://schemas.openxmlformats.org/drawingml/2006/main">
            <a:pPr algn="ctr">
              <a:buNone/>
            </a:pPr>
            <a:r>
              <a:rPr sz="2400">
                <a:solidFill>
                  <a:srgbClr val="FFFFFF"/>
                </a:solidFill>
                <a:latin typeface="Georgia"/>
                <a:ea typeface="Georgia"/>
                <a:cs typeface="Georgia"/>
              </a:rPr>
              <a:t>The sons also of Jediael; Bilhan: and the sons of Bilhan; Jeush, and Benjamin, and Ehud, and Chenaanah, and Zethan, and Tharshish, and Ahishahar.</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7:11  |  1 Chronicles 7:11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這都是耶疊的兒子，都是族長，是大能的勇士；他們的子孫能上陣打仗的，共有一萬七千二百人。</a:t>
            </a:r>
          </a:p>
          <a:p xmlns:a="http://schemas.openxmlformats.org/drawingml/2006/main">
            <a:pPr algn="ctr">
              <a:buNone/>
            </a:pPr>
            <a:r>
              <a:rPr sz="2100">
                <a:solidFill>
                  <a:srgbClr val="FFFFFF"/>
                </a:solidFill>
                <a:latin typeface="Georgia"/>
                <a:ea typeface="Georgia"/>
                <a:cs typeface="Georgia"/>
              </a:rPr>
              <a:t>All these the sons of Jediael, by the heads of their fathers, mighty men of valour, were seventeen thousand and two hundred soldiers, fit to go out for war and battle.</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7:12  |  1 Chronicles 7:12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還有以珥的兒子書品、戶品，並亞黑的兒子戶伸。</a:t>
            </a:r>
          </a:p>
          <a:p xmlns:a="http://schemas.openxmlformats.org/drawingml/2006/main">
            <a:pPr algn="ctr">
              <a:buNone/>
            </a:pPr>
            <a:r>
              <a:rPr sz="2800">
                <a:solidFill>
                  <a:srgbClr val="FFFFFF"/>
                </a:solidFill>
                <a:latin typeface="Georgia"/>
                <a:ea typeface="Georgia"/>
                <a:cs typeface="Georgia"/>
              </a:rPr>
              <a:t>Shuppim also, and Huppim, the children of Ir, and Hushim, the sons of Aher.</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7:13  |  1 Chronicles 7:13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拿弗他利的兒子是雅薛、沽尼、耶色、沙龍。這都是辟拉的子孫。</a:t>
            </a:r>
          </a:p>
          <a:p xmlns:a="http://schemas.openxmlformats.org/drawingml/2006/main">
            <a:pPr algn="ctr">
              <a:buNone/>
            </a:pPr>
            <a:r>
              <a:rPr sz="2400">
                <a:solidFill>
                  <a:srgbClr val="FFFFFF"/>
                </a:solidFill>
                <a:latin typeface="Georgia"/>
                <a:ea typeface="Georgia"/>
                <a:cs typeface="Georgia"/>
              </a:rPr>
              <a:t>The sons of Naphtali; Jahziel, and Guni, and Jezer, and Shallum, the sons of Bilhah.</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7:14  |  1 Chronicles 7:14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瑪拿西的兒子亞斯列是他妾亞蘭人所生的，又生了基列之父瑪吉。</a:t>
            </a:r>
          </a:p>
          <a:p xmlns:a="http://schemas.openxmlformats.org/drawingml/2006/main">
            <a:pPr algn="ctr">
              <a:buNone/>
            </a:pPr>
            <a:r>
              <a:rPr sz="2400">
                <a:solidFill>
                  <a:srgbClr val="FFFFFF"/>
                </a:solidFill>
                <a:latin typeface="Georgia"/>
                <a:ea typeface="Georgia"/>
                <a:cs typeface="Georgia"/>
              </a:rPr>
              <a:t>The sons of Manasseh; Ashriel, whom she bare: (but his concubine the Aramitess bare Machir the father of Gilead:</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7:15  |  1 Chronicles 7:15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瑪吉娶的妻是戶品、書品的妹子，名叫瑪迦。瑪拿西的次子名叫西羅非哈；西羅非哈但有幾個女兒。</a:t>
            </a:r>
          </a:p>
          <a:p xmlns:a="http://schemas.openxmlformats.org/drawingml/2006/main">
            <a:pPr algn="ctr">
              <a:buNone/>
            </a:pPr>
            <a:r>
              <a:rPr sz="2100">
                <a:solidFill>
                  <a:srgbClr val="FFFFFF"/>
                </a:solidFill>
                <a:latin typeface="Georgia"/>
                <a:ea typeface="Georgia"/>
                <a:cs typeface="Georgia"/>
              </a:rPr>
              <a:t>And Machir took to wife the sister of Huppim and Shuppim, whose sister’s name was Maachah;) and the name of the second was Zelophehad: and Zelophehad had daughters.</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7:16  |  1 Chronicles 7:16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瑪吉的妻瑪迦生了一個兒子，起名叫毗利施。毗利施的兄弟名叫示利施；示利施的兒子是烏蘭和利金。</a:t>
            </a:r>
          </a:p>
          <a:p xmlns:a="http://schemas.openxmlformats.org/drawingml/2006/main">
            <a:pPr algn="ctr">
              <a:buNone/>
            </a:pPr>
            <a:r>
              <a:rPr sz="2100">
                <a:solidFill>
                  <a:srgbClr val="FFFFFF"/>
                </a:solidFill>
                <a:latin typeface="Georgia"/>
                <a:ea typeface="Georgia"/>
                <a:cs typeface="Georgia"/>
              </a:rPr>
              <a:t>And Maachah the wife of Machir bare a son, and she called his name Peresh; and the name of his brother was Sheresh; and his sons were Ulam and Rakem.</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7:17  |  1 Chronicles 7:17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烏蘭的兒子是比但。這都是基列的子孫。基列是瑪吉的兒子，瑪吉是瑪拿西的兒子。</a:t>
            </a:r>
          </a:p>
          <a:p xmlns:a="http://schemas.openxmlformats.org/drawingml/2006/main">
            <a:pPr algn="ctr">
              <a:buNone/>
            </a:pPr>
            <a:r>
              <a:rPr sz="2400">
                <a:solidFill>
                  <a:srgbClr val="FFFFFF"/>
                </a:solidFill>
                <a:latin typeface="Georgia"/>
                <a:ea typeface="Georgia"/>
                <a:cs typeface="Georgia"/>
              </a:rPr>
              <a:t>And the sons of Ulam; Bedan. These were the sons of Gilead, the son of Machir, the son of Manasseh.</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7:18  |  1 Chronicles 7:18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基列的妹子哈摩利吉生了伊施荷、亞比以謝、瑪拉。（</a:t>
            </a:r>
          </a:p>
          <a:p xmlns:a="http://schemas.openxmlformats.org/drawingml/2006/main">
            <a:pPr algn="ctr">
              <a:buNone/>
            </a:pPr>
            <a:r>
              <a:rPr sz="2800">
                <a:solidFill>
                  <a:srgbClr val="FFFFFF"/>
                </a:solidFill>
                <a:latin typeface="Georgia"/>
                <a:ea typeface="Georgia"/>
                <a:cs typeface="Georgia"/>
              </a:rPr>
              <a:t>And his sister Hammoleketh bare Ishod, and Abiezer, and Mahalah.</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7:19  |  1 Chronicles 7:19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示米大的兒子是亞現、示劍、利克希、阿尼安。）</a:t>
            </a:r>
          </a:p>
          <a:p xmlns:a="http://schemas.openxmlformats.org/drawingml/2006/main">
            <a:pPr algn="ctr">
              <a:buNone/>
            </a:pPr>
            <a:r>
              <a:rPr sz="2800">
                <a:solidFill>
                  <a:srgbClr val="FFFFFF"/>
                </a:solidFill>
                <a:latin typeface="Georgia"/>
                <a:ea typeface="Georgia"/>
                <a:cs typeface="Georgia"/>
              </a:rPr>
              <a:t>And the sons of Shemida were, Ahian, and Shechem, and Likhi, and Aniam.</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7:20  |  1 Chronicles 7:20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以法蓮的兒子是書提拉；書提拉的兒子是比列；比列的兒子是他哈；他哈的兒子是以拉大；以拉大的兒子是他哈；</a:t>
            </a:r>
          </a:p>
          <a:p xmlns:a="http://schemas.openxmlformats.org/drawingml/2006/main">
            <a:pPr algn="ctr">
              <a:buNone/>
            </a:pPr>
            <a:r>
              <a:rPr sz="2400">
                <a:solidFill>
                  <a:srgbClr val="FFFFFF"/>
                </a:solidFill>
                <a:latin typeface="Georgia"/>
                <a:ea typeface="Georgia"/>
                <a:cs typeface="Georgia"/>
              </a:rPr>
              <a:t>And the sons of Ephraim; Shuthelah, and Bered his son, and Tahath his son, and Eladah his son, and Tahath his son,</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7:21  |  1 Chronicles 7:21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他哈的兒子是撒拔；撒拔的兒子是書提拉。以法蓮又生以謝、以列；這二人因為下去奪取迦特人的牲畜，被本地的迦特人殺了。</a:t>
            </a:r>
          </a:p>
          <a:p xmlns:a="http://schemas.openxmlformats.org/drawingml/2006/main">
            <a:pPr algn="ctr">
              <a:buNone/>
            </a:pPr>
            <a:r>
              <a:rPr sz="2100">
                <a:solidFill>
                  <a:srgbClr val="FFFFFF"/>
                </a:solidFill>
                <a:latin typeface="Georgia"/>
                <a:ea typeface="Georgia"/>
                <a:cs typeface="Georgia"/>
              </a:rPr>
              <a:t>And Zabad his son, and Shuthelah his son, and Ezer, and Elead, whom the men of Gath that were born in that land slew, because they came down to take away their cattle.</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7:22  |  1 Chronicles 7:22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他們的父親以法蓮為他們悲哀了多日，他的弟兄都來安慰他。</a:t>
            </a:r>
          </a:p>
          <a:p xmlns:a="http://schemas.openxmlformats.org/drawingml/2006/main">
            <a:pPr algn="ctr">
              <a:buNone/>
            </a:pPr>
            <a:r>
              <a:rPr sz="2400">
                <a:solidFill>
                  <a:srgbClr val="FFFFFF"/>
                </a:solidFill>
                <a:latin typeface="Georgia"/>
                <a:ea typeface="Georgia"/>
                <a:cs typeface="Georgia"/>
              </a:rPr>
              <a:t>And Ephraim their father mourned many days, and his brethren came to comfort him.</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7:23  |  1 Chronicles 7:23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以法蓮與妻同房，他妻就懷孕生了一子，以法蓮因為家裏遭禍，就給這兒子起名叫比利亞。</a:t>
            </a:r>
          </a:p>
          <a:p xmlns:a="http://schemas.openxmlformats.org/drawingml/2006/main">
            <a:pPr algn="ctr">
              <a:buNone/>
            </a:pPr>
            <a:r>
              <a:rPr sz="2400">
                <a:solidFill>
                  <a:srgbClr val="FFFFFF"/>
                </a:solidFill>
                <a:latin typeface="Georgia"/>
                <a:ea typeface="Georgia"/>
                <a:cs typeface="Georgia"/>
              </a:rPr>
              <a:t>And when he went in to his wife, she conceived, and bare a son, and he called his name Beriah, because it went evil with his house.</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7:24  |  1 Chronicles 7:24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他的女兒名叫舍伊拉，就是建築上伯‧和崙、下伯‧和崙與烏羨‧舍伊拉的。</a:t>
            </a:r>
          </a:p>
          <a:p xmlns:a="http://schemas.openxmlformats.org/drawingml/2006/main">
            <a:pPr algn="ctr">
              <a:buNone/>
            </a:pPr>
            <a:r>
              <a:rPr sz="2400">
                <a:solidFill>
                  <a:srgbClr val="FFFFFF"/>
                </a:solidFill>
                <a:latin typeface="Georgia"/>
                <a:ea typeface="Georgia"/>
                <a:cs typeface="Georgia"/>
              </a:rPr>
              <a:t>(And his daughter was Sherah, who built Beth-horon the nether, and the upper, and Uzzen-sherah.)</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7:25  |  1 Chronicles 7:25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比利亞的兒子是利法和利悉。利悉的兒子是他拉；他拉的兒子是他罕；</a:t>
            </a:r>
          </a:p>
          <a:p xmlns:a="http://schemas.openxmlformats.org/drawingml/2006/main">
            <a:pPr algn="ctr">
              <a:buNone/>
            </a:pPr>
            <a:r>
              <a:rPr sz="2800">
                <a:solidFill>
                  <a:srgbClr val="FFFFFF"/>
                </a:solidFill>
                <a:latin typeface="Georgia"/>
                <a:ea typeface="Georgia"/>
                <a:cs typeface="Georgia"/>
              </a:rPr>
              <a:t>And Rephah was his son, also Resheph, and Telah his son, and Tahan his son,</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7:26  |  1 Chronicles 7:26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他罕的兒子是拉但；拉但的兒子是亞米忽；亞米忽的兒子是以利沙瑪；</a:t>
            </a:r>
          </a:p>
          <a:p xmlns:a="http://schemas.openxmlformats.org/drawingml/2006/main">
            <a:pPr algn="ctr">
              <a:buNone/>
            </a:pPr>
            <a:r>
              <a:rPr sz="2800">
                <a:solidFill>
                  <a:srgbClr val="FFFFFF"/>
                </a:solidFill>
                <a:latin typeface="Georgia"/>
                <a:ea typeface="Georgia"/>
                <a:cs typeface="Georgia"/>
              </a:rPr>
              <a:t>Laadan his son, Ammihud his son, Elishama his son,</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7:27  |  1 Chronicles 7:27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以利沙瑪的兒子是嫩；嫩的兒子是約書亞。</a:t>
            </a:r>
          </a:p>
          <a:p xmlns:a="http://schemas.openxmlformats.org/drawingml/2006/main">
            <a:pPr algn="ctr">
              <a:buNone/>
            </a:pPr>
            <a:r>
              <a:rPr sz="2800">
                <a:solidFill>
                  <a:srgbClr val="FFFFFF"/>
                </a:solidFill>
                <a:latin typeface="Georgia"/>
                <a:ea typeface="Georgia"/>
                <a:cs typeface="Georgia"/>
              </a:rPr>
              <a:t>Non his son, Jehoshua his son.</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7:28  |  1 Chronicles 7:28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以法蓮人的地業和住處是伯特利與其村莊；東邊拿蘭，西邊基色與其村莊；示劍與其村莊，直到迦薩與其村莊；</a:t>
            </a:r>
          </a:p>
          <a:p xmlns:a="http://schemas.openxmlformats.org/drawingml/2006/main">
            <a:pPr algn="ctr">
              <a:buNone/>
            </a:pPr>
            <a:r>
              <a:rPr sz="2100">
                <a:solidFill>
                  <a:srgbClr val="FFFFFF"/>
                </a:solidFill>
                <a:latin typeface="Georgia"/>
                <a:ea typeface="Georgia"/>
                <a:cs typeface="Georgia"/>
              </a:rPr>
              <a:t>And their possessions and habitations were, Beth-el and the towns thereof, and eastward Naaran, and westward Gezer, with the towns thereof; Shechem also and the towns thereof, unto Gaza and the towns thereof:</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7:29  |  1 Chronicles 7:29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還有靠近瑪拿西人的境界，伯‧善與其村莊；他納與其村莊；米吉多與其村莊；多珥與其村莊。以色列兒子約瑟的子孫住在這些地方。</a:t>
            </a:r>
          </a:p>
          <a:p xmlns:a="http://schemas.openxmlformats.org/drawingml/2006/main">
            <a:pPr algn="ctr">
              <a:buNone/>
            </a:pPr>
            <a:r>
              <a:rPr sz="2100">
                <a:solidFill>
                  <a:srgbClr val="FFFFFF"/>
                </a:solidFill>
                <a:latin typeface="Georgia"/>
                <a:ea typeface="Georgia"/>
                <a:cs typeface="Georgia"/>
              </a:rPr>
              <a:t>And by the borders of the children of Manasseh, Beth-shean and her towns, Taanach and her towns, Megiddo and her towns, Dor and her towns. In these dwelt the children of Joseph the son of Israel.</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7:30  |  1 Chronicles 7:30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亞設的兒子是音拿、亦施瓦、亦施韋、比利亞，還有他們的妹子西拉。</a:t>
            </a:r>
          </a:p>
          <a:p xmlns:a="http://schemas.openxmlformats.org/drawingml/2006/main">
            <a:pPr algn="ctr">
              <a:buNone/>
            </a:pPr>
            <a:r>
              <a:rPr sz="2400">
                <a:solidFill>
                  <a:srgbClr val="FFFFFF"/>
                </a:solidFill>
                <a:latin typeface="Georgia"/>
                <a:ea typeface="Georgia"/>
                <a:cs typeface="Georgia"/>
              </a:rPr>
              <a:t>The sons of Asher; Imnah, and Isuah, and Ishuai, and Beriah, and Serah their sister.</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7:31  |  1 Chronicles 7:31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比利亞的兒子是希別、瑪結；瑪結是比撒威的父親。</a:t>
            </a:r>
          </a:p>
          <a:p xmlns:a="http://schemas.openxmlformats.org/drawingml/2006/main">
            <a:pPr algn="ctr">
              <a:buNone/>
            </a:pPr>
            <a:r>
              <a:rPr sz="2800">
                <a:solidFill>
                  <a:srgbClr val="FFFFFF"/>
                </a:solidFill>
                <a:latin typeface="Georgia"/>
                <a:ea typeface="Georgia"/>
                <a:cs typeface="Georgia"/>
              </a:rPr>
              <a:t>And the sons of Beriah; Heber, and Malchiel, who is the father of Birzavith.</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7:32  |  1 Chronicles 7:32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希別生雅弗勒、朔默、何坦，和他們的妹子書雅。</a:t>
            </a:r>
          </a:p>
          <a:p xmlns:a="http://schemas.openxmlformats.org/drawingml/2006/main">
            <a:pPr algn="ctr">
              <a:buNone/>
            </a:pPr>
            <a:r>
              <a:rPr sz="2800">
                <a:solidFill>
                  <a:srgbClr val="FFFFFF"/>
                </a:solidFill>
                <a:latin typeface="Georgia"/>
                <a:ea typeface="Georgia"/>
                <a:cs typeface="Georgia"/>
              </a:rPr>
              <a:t>And Heber begat Japhlet, and Shomer, and Hotham, and Shua their sister.</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7:33  |  1 Chronicles 7:33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雅弗勒的兒子是巴薩、賓哈、亞施法。這都是雅弗勒的兒子。</a:t>
            </a:r>
          </a:p>
          <a:p xmlns:a="http://schemas.openxmlformats.org/drawingml/2006/main">
            <a:pPr algn="ctr">
              <a:buNone/>
            </a:pPr>
            <a:r>
              <a:rPr sz="2400">
                <a:solidFill>
                  <a:srgbClr val="FFFFFF"/>
                </a:solidFill>
                <a:latin typeface="Georgia"/>
                <a:ea typeface="Georgia"/>
                <a:cs typeface="Georgia"/>
              </a:rPr>
              <a:t>And the sons of Japhlet; Pasach, and Bimhal, and Ashvath. These are the children of Japhlet.</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7:34  |  1 Chronicles 7:34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朔默的兒子是亞希、羅迦、耶戶巴、亞蘭。</a:t>
            </a:r>
          </a:p>
          <a:p xmlns:a="http://schemas.openxmlformats.org/drawingml/2006/main">
            <a:pPr algn="ctr">
              <a:buNone/>
            </a:pPr>
            <a:r>
              <a:rPr sz="2800">
                <a:solidFill>
                  <a:srgbClr val="FFFFFF"/>
                </a:solidFill>
                <a:latin typeface="Georgia"/>
                <a:ea typeface="Georgia"/>
                <a:cs typeface="Georgia"/>
              </a:rPr>
              <a:t>And the sons of Shamer; Ahi, and Rohgah, Jehubbah, and Aram.</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7:35  |  1 Chronicles 7:35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朔默兄弟希連的兒子是瑣法、音那、示利斯、亞抹。</a:t>
            </a:r>
          </a:p>
          <a:p xmlns:a="http://schemas.openxmlformats.org/drawingml/2006/main">
            <a:pPr algn="ctr">
              <a:buNone/>
            </a:pPr>
            <a:r>
              <a:rPr sz="2800">
                <a:solidFill>
                  <a:srgbClr val="FFFFFF"/>
                </a:solidFill>
                <a:latin typeface="Georgia"/>
                <a:ea typeface="Georgia"/>
                <a:cs typeface="Georgia"/>
              </a:rPr>
              <a:t>And the sons of his brother Helem; Zophah, and Imna, and Shelesh, and Amal.</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7:36  |  1 Chronicles 7:36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瑣法的兒子是書亞、哈尼弗、書阿勒、比利、音拉、</a:t>
            </a:r>
          </a:p>
          <a:p xmlns:a="http://schemas.openxmlformats.org/drawingml/2006/main">
            <a:pPr algn="ctr">
              <a:buNone/>
            </a:pPr>
            <a:r>
              <a:rPr sz="2800">
                <a:solidFill>
                  <a:srgbClr val="FFFFFF"/>
                </a:solidFill>
                <a:latin typeface="Georgia"/>
                <a:ea typeface="Georgia"/>
                <a:cs typeface="Georgia"/>
              </a:rPr>
              <a:t>The sons of Zophah; Suah, and Harnepher, and Shual, and Beri, and Imrah,</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7:37  |  1 Chronicles 7:37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比悉、河得、珊瑪、施沙、益蘭、比拉。</a:t>
            </a:r>
          </a:p>
          <a:p xmlns:a="http://schemas.openxmlformats.org/drawingml/2006/main">
            <a:pPr algn="ctr">
              <a:buNone/>
            </a:pPr>
            <a:r>
              <a:rPr sz="2800">
                <a:solidFill>
                  <a:srgbClr val="FFFFFF"/>
                </a:solidFill>
                <a:latin typeface="Georgia"/>
                <a:ea typeface="Georgia"/>
                <a:cs typeface="Georgia"/>
              </a:rPr>
              <a:t>Bezer, and Hod, and Shamma, and Shilshah, and Ithran, and Beera.</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7:38  |  1 Chronicles 7:38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益帖的兒子是耶孚尼、毗斯巴、亞拉。</a:t>
            </a:r>
          </a:p>
          <a:p xmlns:a="http://schemas.openxmlformats.org/drawingml/2006/main">
            <a:pPr algn="ctr">
              <a:buNone/>
            </a:pPr>
            <a:r>
              <a:rPr sz="2800">
                <a:solidFill>
                  <a:srgbClr val="FFFFFF"/>
                </a:solidFill>
                <a:latin typeface="Georgia"/>
                <a:ea typeface="Georgia"/>
                <a:cs typeface="Georgia"/>
              </a:rPr>
              <a:t>And the sons of Jether; Jephunneh, and Pispah, and Ara.</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7:39  |  1 Chronicles 7:39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烏拉的兒子是亞拉、漢尼業、利寫。</a:t>
            </a:r>
          </a:p>
          <a:p xmlns:a="http://schemas.openxmlformats.org/drawingml/2006/main">
            <a:pPr algn="ctr">
              <a:buNone/>
            </a:pPr>
            <a:r>
              <a:rPr sz="2800">
                <a:solidFill>
                  <a:srgbClr val="FFFFFF"/>
                </a:solidFill>
                <a:latin typeface="Georgia"/>
                <a:ea typeface="Georgia"/>
                <a:cs typeface="Georgia"/>
              </a:rPr>
              <a:t>And the sons of Ulla; Arah, and Haniel, and Rezia.</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7:40  |  1 Chronicles 7:40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這都是亞設的子孫，都是族長，是精壯大能的勇士，也是首領中的頭目，按着家譜計算，他們的子孫能出戰的共有二萬六千人。</a:t>
            </a:r>
          </a:p>
          <a:p xmlns:a="http://schemas.openxmlformats.org/drawingml/2006/main">
            <a:pPr algn="ctr">
              <a:buNone/>
            </a:pPr>
            <a:r>
              <a:rPr sz="1800">
                <a:solidFill>
                  <a:srgbClr val="FFFFFF"/>
                </a:solidFill>
                <a:latin typeface="Georgia"/>
                <a:ea typeface="Georgia"/>
                <a:cs typeface="Georgia"/>
              </a:rPr>
              <a:t>All these were the children of Asher, heads of their father’s house, choice and mighty men of valour, chief of the princes. And the number throughout the genealogy of them that were apt to the war and to battle was twenty and six thousand men.</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2026-08-30T04:37:35.0650000Z</dcterms:created>
  <dcterms:modified xsi:type="dcterms:W3CDTF">2026-08-30T04:37:35.0650000Z</dcterms:modified>
</coreProperties>
</file>