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367afdea3c44afc" /><Relationship Type="http://schemas.openxmlformats.org/officeDocument/2006/relationships/extended-properties" Target="/docProps/app.xml" Id="Rb05fb61267b54d9d" /><Relationship Type="http://schemas.openxmlformats.org/officeDocument/2006/relationships/officeDocument" Target="/ppt/presentation.xml" Id="Rcc20db520f924547" /></Relationships>
</file>

<file path=ppt/presentation.xml><?xml version="1.0" encoding="utf-8"?>
<p:presentation xmlns:p="http://schemas.openxmlformats.org/presentationml/2006/main">
  <p:sldMasterIdLst>
    <p:sldMasterId xmlns:r="http://schemas.openxmlformats.org/officeDocument/2006/relationships" id="2147483648" r:id="Ra2ccffb4ca4740f5"/>
  </p:sldMasterIdLst>
  <p:notesMasterIdLst>
    <p:notesMasterId xmlns:r="http://schemas.openxmlformats.org/officeDocument/2006/relationships" r:id="R7b4752fc5a424840"/>
  </p:notesMasterIdLst>
  <p:sldIdLst>
    <p:sldId xmlns:r="http://schemas.openxmlformats.org/officeDocument/2006/relationships" id="256" r:id="Radeb1f9419444f1b"/>
    <p:sldId xmlns:r="http://schemas.openxmlformats.org/officeDocument/2006/relationships" id="257" r:id="Rc49bcaf790e94eba"/>
    <p:sldId xmlns:r="http://schemas.openxmlformats.org/officeDocument/2006/relationships" id="258" r:id="R57e605b5767a4086"/>
    <p:sldId xmlns:r="http://schemas.openxmlformats.org/officeDocument/2006/relationships" id="259" r:id="Rd6785f9a952d4f61"/>
    <p:sldId xmlns:r="http://schemas.openxmlformats.org/officeDocument/2006/relationships" id="260" r:id="R9e701df2311a43dd"/>
    <p:sldId xmlns:r="http://schemas.openxmlformats.org/officeDocument/2006/relationships" id="261" r:id="R05fb065a7c5046be"/>
    <p:sldId xmlns:r="http://schemas.openxmlformats.org/officeDocument/2006/relationships" id="262" r:id="Rf9bea5924b814a9c"/>
    <p:sldId xmlns:r="http://schemas.openxmlformats.org/officeDocument/2006/relationships" id="263" r:id="Ra11dd5322fd24e9c"/>
    <p:sldId xmlns:r="http://schemas.openxmlformats.org/officeDocument/2006/relationships" id="264" r:id="Rb53c21257c7e44f1"/>
    <p:sldId xmlns:r="http://schemas.openxmlformats.org/officeDocument/2006/relationships" id="265" r:id="R65bd04f8947f432b"/>
    <p:sldId xmlns:r="http://schemas.openxmlformats.org/officeDocument/2006/relationships" id="266" r:id="R18314d4cb3404e9f"/>
    <p:sldId xmlns:r="http://schemas.openxmlformats.org/officeDocument/2006/relationships" id="267" r:id="R708aa5cab5ce49a7"/>
    <p:sldId xmlns:r="http://schemas.openxmlformats.org/officeDocument/2006/relationships" id="268" r:id="R634740135c9f4115"/>
    <p:sldId xmlns:r="http://schemas.openxmlformats.org/officeDocument/2006/relationships" id="269" r:id="R1c1305b9c53546a8"/>
    <p:sldId xmlns:r="http://schemas.openxmlformats.org/officeDocument/2006/relationships" id="270" r:id="R2a9027ece618410e"/>
    <p:sldId xmlns:r="http://schemas.openxmlformats.org/officeDocument/2006/relationships" id="271" r:id="R0eed7596cfba4fea"/>
    <p:sldId xmlns:r="http://schemas.openxmlformats.org/officeDocument/2006/relationships" id="272" r:id="R3c3b87cbf21741b0"/>
    <p:sldId xmlns:r="http://schemas.openxmlformats.org/officeDocument/2006/relationships" id="273" r:id="R9ac03a1f88d4473c"/>
    <p:sldId xmlns:r="http://schemas.openxmlformats.org/officeDocument/2006/relationships" id="274" r:id="Rcb80809df42740b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401bd4a2c574037" /><Relationship Type="http://schemas.openxmlformats.org/officeDocument/2006/relationships/slideMaster" Target="/ppt/slideMasters/slideMaster1.xml" Id="Ra2ccffb4ca4740f5" /><Relationship Type="http://schemas.openxmlformats.org/officeDocument/2006/relationships/notesMaster" Target="/ppt/notesMasters/notesMaster1.xml" Id="R7b4752fc5a424840" /><Relationship Type="http://schemas.openxmlformats.org/officeDocument/2006/relationships/presProps" Target="/ppt/presProps.xml" Id="Rc7a63a54cca54969" /><Relationship Type="http://schemas.openxmlformats.org/officeDocument/2006/relationships/tableStyles" Target="/ppt/tableStyles.xml" Id="R9d4700b8e3a94e63" /><Relationship Type="http://schemas.openxmlformats.org/officeDocument/2006/relationships/slide" Target="/ppt/slides/slide1.xml" Id="Radeb1f9419444f1b" /><Relationship Type="http://schemas.openxmlformats.org/officeDocument/2006/relationships/slide" Target="/ppt/slides/slide2.xml" Id="Rc49bcaf790e94eba" /><Relationship Type="http://schemas.openxmlformats.org/officeDocument/2006/relationships/slide" Target="/ppt/slides/slide3.xml" Id="R57e605b5767a4086" /><Relationship Type="http://schemas.openxmlformats.org/officeDocument/2006/relationships/slide" Target="/ppt/slides/slide4.xml" Id="Rd6785f9a952d4f61" /><Relationship Type="http://schemas.openxmlformats.org/officeDocument/2006/relationships/slide" Target="/ppt/slides/slide5.xml" Id="R9e701df2311a43dd" /><Relationship Type="http://schemas.openxmlformats.org/officeDocument/2006/relationships/slide" Target="/ppt/slides/slide6.xml" Id="R05fb065a7c5046be" /><Relationship Type="http://schemas.openxmlformats.org/officeDocument/2006/relationships/slide" Target="/ppt/slides/slide7.xml" Id="Rf9bea5924b814a9c" /><Relationship Type="http://schemas.openxmlformats.org/officeDocument/2006/relationships/slide" Target="/ppt/slides/slide8.xml" Id="Ra11dd5322fd24e9c" /><Relationship Type="http://schemas.openxmlformats.org/officeDocument/2006/relationships/slide" Target="/ppt/slides/slide9.xml" Id="Rb53c21257c7e44f1" /><Relationship Type="http://schemas.openxmlformats.org/officeDocument/2006/relationships/slide" Target="/ppt/slides/slide10.xml" Id="R65bd04f8947f432b" /><Relationship Type="http://schemas.openxmlformats.org/officeDocument/2006/relationships/slide" Target="/ppt/slides/slide11.xml" Id="R18314d4cb3404e9f" /><Relationship Type="http://schemas.openxmlformats.org/officeDocument/2006/relationships/slide" Target="/ppt/slides/slide12.xml" Id="R708aa5cab5ce49a7" /><Relationship Type="http://schemas.openxmlformats.org/officeDocument/2006/relationships/slide" Target="/ppt/slides/slide13.xml" Id="R634740135c9f4115" /><Relationship Type="http://schemas.openxmlformats.org/officeDocument/2006/relationships/slide" Target="/ppt/slides/slide14.xml" Id="R1c1305b9c53546a8" /><Relationship Type="http://schemas.openxmlformats.org/officeDocument/2006/relationships/slide" Target="/ppt/slides/slide15.xml" Id="R2a9027ece618410e" /><Relationship Type="http://schemas.openxmlformats.org/officeDocument/2006/relationships/slide" Target="/ppt/slides/slide16.xml" Id="R0eed7596cfba4fea" /><Relationship Type="http://schemas.openxmlformats.org/officeDocument/2006/relationships/slide" Target="/ppt/slides/slide17.xml" Id="R3c3b87cbf21741b0" /><Relationship Type="http://schemas.openxmlformats.org/officeDocument/2006/relationships/slide" Target="/ppt/slides/slide18.xml" Id="R9ac03a1f88d4473c" /><Relationship Type="http://schemas.openxmlformats.org/officeDocument/2006/relationships/slide" Target="/ppt/slides/slide19.xml" Id="Rcb80809df42740b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ea05c3ac514c8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680dd60ed54831" /><Relationship Type="http://schemas.openxmlformats.org/officeDocument/2006/relationships/notesMaster" Target="/ppt/notesMasters/notesMaster1.xml" Id="R4816cc76fbd1453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9664364e95f411f" /><Relationship Type="http://schemas.openxmlformats.org/officeDocument/2006/relationships/notesMaster" Target="/ppt/notesMasters/notesMaster1.xml" Id="Rbc887655116841cd" /></Relationships>
</file>

<file path=ppt/notesSlides/_rels/notesSlide3.xml.rels>&#65279;<?xml version="1.0" encoding="utf-8"?><Relationships xmlns="http://schemas.openxmlformats.org/package/2006/relationships"><Relationship Type="http://schemas.openxmlformats.org/officeDocument/2006/relationships/slide" Target="/ppt/slides/slide3.xml" Id="R40b7b6016d9a43dd" /><Relationship Type="http://schemas.openxmlformats.org/officeDocument/2006/relationships/notesMaster" Target="/ppt/notesMasters/notesMaster1.xml" Id="Rbb39f7bc3887434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7e59711e28f484e" /><Relationship Type="http://schemas.openxmlformats.org/officeDocument/2006/relationships/notesMaster" Target="/ppt/notesMasters/notesMaster1.xml" Id="Rd41f56fbdee94a9a"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ed7f5b74524666" /><Relationship Type="http://schemas.openxmlformats.org/officeDocument/2006/relationships/notesMaster" Target="/ppt/notesMasters/notesMaster1.xml" Id="Ra109ebc526e14f6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b2a9aeb5850452a" /><Relationship Type="http://schemas.openxmlformats.org/officeDocument/2006/relationships/notesMaster" Target="/ppt/notesMasters/notesMaster1.xml" Id="R10ff95ad984f4bfb" /></Relationships>
</file>

<file path=ppt/notesSlides/_rels/notesSlide7.xml.rels>&#65279;<?xml version="1.0" encoding="utf-8"?><Relationships xmlns="http://schemas.openxmlformats.org/package/2006/relationships"><Relationship Type="http://schemas.openxmlformats.org/officeDocument/2006/relationships/slide" Target="/ppt/slides/slide7.xml" Id="R703ffb2543ab4b92" /><Relationship Type="http://schemas.openxmlformats.org/officeDocument/2006/relationships/notesMaster" Target="/ppt/notesMasters/notesMaster1.xml" Id="Rb6420d681ba248ea" /></Relationships>
</file>

<file path=ppt/notesSlides/_rels/notesSlide8.xml.rels>&#65279;<?xml version="1.0" encoding="utf-8"?><Relationships xmlns="http://schemas.openxmlformats.org/package/2006/relationships"><Relationship Type="http://schemas.openxmlformats.org/officeDocument/2006/relationships/slide" Target="/ppt/slides/slide8.xml" Id="R918367344f4f4c4d" /><Relationship Type="http://schemas.openxmlformats.org/officeDocument/2006/relationships/notesMaster" Target="/ppt/notesMasters/notesMaster1.xml" Id="R305d684daa4841f1"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d9f337b2aa4acd" /><Relationship Type="http://schemas.openxmlformats.org/officeDocument/2006/relationships/notesMaster" Target="/ppt/notesMasters/notesMaster1.xml" Id="R51b366fda0ad4f2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23cfb36fe64ab0" /><Relationship Type="http://schemas.openxmlformats.org/officeDocument/2006/relationships/notesMaster" Target="/ppt/notesMasters/notesMaster1.xml" Id="R0e6b397002ab408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d5b11e0b0a84469" /><Relationship Type="http://schemas.openxmlformats.org/officeDocument/2006/relationships/notesMaster" Target="/ppt/notesMasters/notesMaster1.xml" Id="R58d6590b19544e4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63304592b414e29" /><Relationship Type="http://schemas.openxmlformats.org/officeDocument/2006/relationships/notesMaster" Target="/ppt/notesMasters/notesMaster1.xml" Id="R54af6e5588e6416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992841f8f594a2e" /><Relationship Type="http://schemas.openxmlformats.org/officeDocument/2006/relationships/notesMaster" Target="/ppt/notesMasters/notesMaster1.xml" Id="Rb86401f91bec4da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43d2a731f354150" /><Relationship Type="http://schemas.openxmlformats.org/officeDocument/2006/relationships/notesMaster" Target="/ppt/notesMasters/notesMaster1.xml" Id="R5649aa607074427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29f0c0849644e6" /><Relationship Type="http://schemas.openxmlformats.org/officeDocument/2006/relationships/notesMaster" Target="/ppt/notesMasters/notesMaster1.xml" Id="Rb825730a1c1b4ea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07489800a664b99" /><Relationship Type="http://schemas.openxmlformats.org/officeDocument/2006/relationships/notesMaster" Target="/ppt/notesMasters/notesMaster1.xml" Id="Rca4e819a7a2744f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e415a8627614274" /><Relationship Type="http://schemas.openxmlformats.org/officeDocument/2006/relationships/notesMaster" Target="/ppt/notesMasters/notesMaster1.xml" Id="R76ded8e9d62a42f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d6ab306799c4f1e" /><Relationship Type="http://schemas.openxmlformats.org/officeDocument/2006/relationships/notesMaster" Target="/ppt/notesMasters/notesMaster1.xml" Id="R87a8750a000c428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ac7d8c2cc9b455f" /><Relationship Type="http://schemas.openxmlformats.org/officeDocument/2006/relationships/notesMaster" Target="/ppt/notesMasters/notesMaster1.xml" Id="R05bbf2fc45924c0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71ff2ff258740cc" /><Relationship Type="http://schemas.openxmlformats.org/officeDocument/2006/relationships/image" Target="/ppt/media/image.png" Id="R038af64c8d334da2" /><Relationship Type="http://schemas.openxmlformats.org/officeDocument/2006/relationships/image" Target="/ppt/media/image2.png" Id="Reed22e7902ef4dd8" /><Relationship Type="http://schemas.openxmlformats.org/officeDocument/2006/relationships/image" Target="/ppt/media/image.jpeg" Id="R7bf9ccb247ce4cd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7a1ef0c0bb74cc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38af64c8d334da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ed22e7902ef4dd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bf9ccb247ce4cd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e665c19d3ba4386" /><Relationship Type="http://schemas.openxmlformats.org/officeDocument/2006/relationships/slideLayout" Target="/ppt/slideLayouts/slideLayout1.xml" Id="R374d7b84ed1c4928" /><Relationship Type="http://schemas.openxmlformats.org/officeDocument/2006/relationships/slideLayout" Target="/ppt/slideLayouts/slideLayout2.xml" Id="R7b793e17c0dc4fb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74d7b84ed1c4928"/>
    <p:sldLayoutId xmlns:r="http://schemas.openxmlformats.org/officeDocument/2006/relationships" id="2147483650" r:id="R7b793e17c0dc4fb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76c1c0936fa4fa8" /><Relationship Type="http://schemas.openxmlformats.org/officeDocument/2006/relationships/notesSlide" Target="/ppt/notesSlides/notesSlide1.xml" Id="Rb905389fcb4d40e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341aa78320f4a82" /><Relationship Type="http://schemas.openxmlformats.org/officeDocument/2006/relationships/notesSlide" Target="/ppt/notesSlides/notesSlide2.xml" Id="R7ff36fbd81af4cb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aae6dab49a248cd" /><Relationship Type="http://schemas.openxmlformats.org/officeDocument/2006/relationships/notesSlide" Target="/ppt/notesSlides/notesSlide3.xml" Id="R695e5d81f1d5484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9edaec23e1e41e8" /><Relationship Type="http://schemas.openxmlformats.org/officeDocument/2006/relationships/notesSlide" Target="/ppt/notesSlides/notesSlide4.xml" Id="R6d276c816e3f429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4825b37b155489e" /><Relationship Type="http://schemas.openxmlformats.org/officeDocument/2006/relationships/notesSlide" Target="/ppt/notesSlides/notesSlide5.xml" Id="Rcca0ce33793c48a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1090bc2692f47e6" /><Relationship Type="http://schemas.openxmlformats.org/officeDocument/2006/relationships/notesSlide" Target="/ppt/notesSlides/notesSlide6.xml" Id="R36752004dc194a8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1c411ef17354a40" /><Relationship Type="http://schemas.openxmlformats.org/officeDocument/2006/relationships/notesSlide" Target="/ppt/notesSlides/notesSlide7.xml" Id="Rea6b135f65cf459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c7d6fa292c349ff" /><Relationship Type="http://schemas.openxmlformats.org/officeDocument/2006/relationships/notesSlide" Target="/ppt/notesSlides/notesSlide8.xml" Id="R999db91881e547e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8b6245fafc947de" /><Relationship Type="http://schemas.openxmlformats.org/officeDocument/2006/relationships/notesSlide" Target="/ppt/notesSlides/notesSlide9.xml" Id="R0086a29a7e3249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9a51f8b6ae844ab" /><Relationship Type="http://schemas.openxmlformats.org/officeDocument/2006/relationships/notesSlide" Target="/ppt/notesSlides/notesSlide10.xml" Id="Ra37144ebb3924d1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dcbc214d15e460c" /><Relationship Type="http://schemas.openxmlformats.org/officeDocument/2006/relationships/notesSlide" Target="/ppt/notesSlides/notesSlide11.xml" Id="Rdf0d7e6df92f4e0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deea6f733934c3d" /><Relationship Type="http://schemas.openxmlformats.org/officeDocument/2006/relationships/notesSlide" Target="/ppt/notesSlides/notesSlide12.xml" Id="Rd48e3fcabf54412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07bf5212cea42eb" /><Relationship Type="http://schemas.openxmlformats.org/officeDocument/2006/relationships/notesSlide" Target="/ppt/notesSlides/notesSlide13.xml" Id="R0e9116e171064cc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a1cc74476ad4b3f" /><Relationship Type="http://schemas.openxmlformats.org/officeDocument/2006/relationships/notesSlide" Target="/ppt/notesSlides/notesSlide14.xml" Id="R4f721fe45dc0477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f1e593593514aee" /><Relationship Type="http://schemas.openxmlformats.org/officeDocument/2006/relationships/notesSlide" Target="/ppt/notesSlides/notesSlide15.xml" Id="R9ecad4167c60458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443db6690794ca0" /><Relationship Type="http://schemas.openxmlformats.org/officeDocument/2006/relationships/notesSlide" Target="/ppt/notesSlides/notesSlide16.xml" Id="R5ee8f33482844bf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c4dfd723daa445e" /><Relationship Type="http://schemas.openxmlformats.org/officeDocument/2006/relationships/notesSlide" Target="/ppt/notesSlides/notesSlide17.xml" Id="Re7f3807d70af435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179090857444056" /><Relationship Type="http://schemas.openxmlformats.org/officeDocument/2006/relationships/notesSlide" Target="/ppt/notesSlides/notesSlide18.xml" Id="R63b06e3310a3465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2d2d22c28c74efe" /><Relationship Type="http://schemas.openxmlformats.org/officeDocument/2006/relationships/notesSlide" Target="/ppt/notesSlides/notesSlide19.xml" Id="R5f24787009b14f3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列王紀下第1章</a:t>
            </a:r>
          </a:p>
          <a:p xmlns:a="http://schemas.openxmlformats.org/drawingml/2006/main">
            <a:pPr algn="ctr">
              <a:buNone/>
            </a:pPr>
            <a:r>
              <a:rPr sz="2000">
                <a:solidFill>
                  <a:srgbClr val="FFFFFF"/>
                </a:solidFill>
                <a:latin typeface="Georgia"/>
                <a:ea typeface="Georgia"/>
                <a:cs typeface="Georgia"/>
              </a:rPr>
              <a:t>2 Kings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  |  2 Kings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亞哈死後，摩押背叛以色列。</a:t>
            </a:r>
          </a:p>
          <a:p xmlns:a="http://schemas.openxmlformats.org/drawingml/2006/main">
            <a:pPr algn="ctr">
              <a:buNone/>
            </a:pPr>
            <a:r>
              <a:rPr sz="2800">
                <a:solidFill>
                  <a:srgbClr val="FFFFFF"/>
                </a:solidFill>
                <a:latin typeface="Georgia"/>
                <a:ea typeface="Georgia"/>
                <a:cs typeface="Georgia"/>
              </a:rPr>
              <a:t>Then Moab rebelled against Israel after the death of Ahab.</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1:2  |  2 Kings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亞哈謝在撒馬利亞，一日從樓上的欄杆裏掉下來，就病了；於是差遣使者說：「你們去問以革倫的神巴力‧西卜，我這病能好不能好。」</a:t>
            </a:r>
          </a:p>
          <a:p xmlns:a="http://schemas.openxmlformats.org/drawingml/2006/main">
            <a:pPr algn="ctr">
              <a:buNone/>
            </a:pPr>
            <a:r>
              <a:rPr sz="1800">
                <a:solidFill>
                  <a:srgbClr val="FFFFFF"/>
                </a:solidFill>
                <a:latin typeface="Georgia"/>
                <a:ea typeface="Georgia"/>
                <a:cs typeface="Georgia"/>
              </a:rPr>
              <a:t>And Ahaziah fell down through a lattice in his upper chamber that was in Samaria, and was sick: and he sent messengers, and said unto them, Go, enquire of Baal-zebub the god of Ekron whether I shall recover of this disease.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1:3  |  2 Kings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但耶和華的使者對提斯比人以利亞說：「你起來，去迎着撒馬利亞王的使者，對他們說：『你們去問以革倫神巴力‧西卜，豈因以色列中沒有神嗎？』</a:t>
            </a:r>
          </a:p>
          <a:p xmlns:a="http://schemas.openxmlformats.org/drawingml/2006/main">
            <a:pPr algn="ctr">
              <a:buNone/>
            </a:pPr>
            <a:r>
              <a:rPr sz="1800">
                <a:solidFill>
                  <a:srgbClr val="FFFFFF"/>
                </a:solidFill>
                <a:latin typeface="Georgia"/>
                <a:ea typeface="Georgia"/>
                <a:cs typeface="Georgia"/>
              </a:rPr>
              <a:t>But the angel of the LORD said to Elijah the Tishbite, Arise, go up to meet the messengers of the king of Samaria, and say unto them, Is it not because there is not a God in Israel, that ye go to enquire of Baal-zebub the god of Ekron?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1:4  |  2 Kings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所以耶和華如此說：『你必不下你所上的床，必定要死！』」以利亞就去了。</a:t>
            </a:r>
          </a:p>
          <a:p xmlns:a="http://schemas.openxmlformats.org/drawingml/2006/main">
            <a:pPr algn="ctr">
              <a:buNone/>
            </a:pPr>
            <a:r>
              <a:rPr sz="2400">
                <a:solidFill>
                  <a:srgbClr val="FFFFFF"/>
                </a:solidFill>
                <a:latin typeface="Georgia"/>
                <a:ea typeface="Georgia"/>
                <a:cs typeface="Georgia"/>
              </a:rPr>
              <a:t>Now therefore thus saith the LORD, Thou shalt not come down from that bed on which thou art gone up, but shalt surely die. And Elijah departed.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1:5  |  2 Kings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使者回來見王，王問他們說：「你們為甚麼回來呢？」</a:t>
            </a:r>
          </a:p>
          <a:p xmlns:a="http://schemas.openxmlformats.org/drawingml/2006/main">
            <a:pPr algn="ctr">
              <a:buNone/>
            </a:pPr>
            <a:r>
              <a:rPr sz="2400">
                <a:solidFill>
                  <a:srgbClr val="FFFFFF"/>
                </a:solidFill>
                <a:latin typeface="Georgia"/>
                <a:ea typeface="Georgia"/>
                <a:cs typeface="Georgia"/>
              </a:rPr>
              <a:t>And when the messengers turned back unto him, he said unto them, Why are ye now turned back?</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1:6  |  2 Kings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使者回答說：「有一個人迎着我們來，對我們說：『你們回去見差你們來的王，對他說：耶和華如此說，你差人去問以革倫神巴力‧西卜，豈因以色列中沒有神嗎？所以你必不下所上的床，必定要死。』」</a:t>
            </a:r>
          </a:p>
          <a:p xmlns:a="http://schemas.openxmlformats.org/drawingml/2006/main">
            <a:pPr algn="ctr">
              <a:buNone/>
            </a:pPr>
            <a:r>
              <a:rPr sz="1800">
                <a:solidFill>
                  <a:srgbClr val="FFFFFF"/>
                </a:solidFill>
                <a:latin typeface="Georgia"/>
                <a:ea typeface="Georgia"/>
                <a:cs typeface="Georgia"/>
              </a:rPr>
              <a:t>And they said unto him, There came a man up to meet us, and said unto us, Go, turn again unto the king that sent you, and say unto him, Thus saith the LORD, Is it not because there is not a God in Israel, that thou sendest to enquire of Baal-zebub the god of Ekron? therefore thou shalt not come down from that bed on which thou art gone up, but shalt surely die.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1:7  |  2 Kings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王問他們說：「迎着你們來告訴你們這話的，是怎樣的人？」</a:t>
            </a:r>
          </a:p>
          <a:p xmlns:a="http://schemas.openxmlformats.org/drawingml/2006/main">
            <a:pPr algn="ctr">
              <a:buNone/>
            </a:pPr>
            <a:r>
              <a:rPr sz="2400">
                <a:solidFill>
                  <a:srgbClr val="FFFFFF"/>
                </a:solidFill>
                <a:latin typeface="Georgia"/>
                <a:ea typeface="Georgia"/>
                <a:cs typeface="Georgia"/>
              </a:rPr>
              <a:t>And he said unto them, What manner of man was he which came up to meet you, and told you these words?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1:8  |  2 Kings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回答說：「他身穿毛衣，腰束皮帶。」王說：「這必是提斯比人以利亞。」</a:t>
            </a:r>
          </a:p>
          <a:p xmlns:a="http://schemas.openxmlformats.org/drawingml/2006/main">
            <a:pPr algn="ctr">
              <a:buNone/>
            </a:pPr>
            <a:r>
              <a:rPr sz="2400">
                <a:solidFill>
                  <a:srgbClr val="FFFFFF"/>
                </a:solidFill>
                <a:latin typeface="Georgia"/>
                <a:ea typeface="Georgia"/>
                <a:cs typeface="Georgia"/>
              </a:rPr>
              <a:t>And they answered him, He was an hairy man, and girt with a girdle of leather about his loins. And he said, It is Elijah the Tishbite.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1:9  |  2 Kings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於是，王差遣五十夫長，帶領五十人去見以利亞，他就上到以利亞那裏；以利亞正坐在山頂上。五十夫長對他說：「神人哪，王吩咐你下來！」</a:t>
            </a:r>
          </a:p>
          <a:p xmlns:a="http://schemas.openxmlformats.org/drawingml/2006/main">
            <a:pPr algn="ctr">
              <a:buNone/>
            </a:pPr>
            <a:r>
              <a:rPr sz="2100">
                <a:solidFill>
                  <a:srgbClr val="FFFFFF"/>
                </a:solidFill>
                <a:latin typeface="Georgia"/>
                <a:ea typeface="Georgia"/>
                <a:cs typeface="Georgia"/>
              </a:rPr>
              <a:t>Then the king sent unto him a captain of fifty with his fifty. And he went up to him: and, behold, he sat on the top of an hill. And he spake unto him, Thou man of God, the king hath said, Come down.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1:10  |  2 Kings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以利亞回答說：「我若是神人，願火從天上降下來，燒滅你和你那五十人！」於是有火從天上降下來，燒滅五十夫長和他那五十人。</a:t>
            </a:r>
          </a:p>
          <a:p xmlns:a="http://schemas.openxmlformats.org/drawingml/2006/main">
            <a:pPr algn="ctr">
              <a:buNone/>
            </a:pPr>
            <a:r>
              <a:rPr sz="2100">
                <a:solidFill>
                  <a:srgbClr val="FFFFFF"/>
                </a:solidFill>
                <a:latin typeface="Georgia"/>
                <a:ea typeface="Georgia"/>
                <a:cs typeface="Georgia"/>
              </a:rPr>
              <a:t>And Elijah answered and said to the captain of fifty, If I be a man of God, then let fire come down from heaven, and consume thee and thy fifty. And there came down fire from heaven, and consumed him and his fifty.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1:11  |  2 Kings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王第二次差遣一個五十夫長，帶領五十人去見以利亞。五十夫長對以利亞說：「神人哪，王吩咐你快快下來！」</a:t>
            </a:r>
          </a:p>
          <a:p xmlns:a="http://schemas.openxmlformats.org/drawingml/2006/main">
            <a:pPr algn="ctr">
              <a:buNone/>
            </a:pPr>
            <a:r>
              <a:rPr sz="2100">
                <a:solidFill>
                  <a:srgbClr val="FFFFFF"/>
                </a:solidFill>
                <a:latin typeface="Georgia"/>
                <a:ea typeface="Georgia"/>
                <a:cs typeface="Georgia"/>
              </a:rPr>
              <a:t>Again also he sent unto him another captain of fifty with his fifty. And he answered and said unto him, O man of God, thus hath the king said, Come down quickly.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1:12  |  2 Kings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以利亞回答說：「我若是神人，願火從天上降下來，燒滅你和你那五十人！」於是神的火從天上降下來，燒滅五十夫長和他那五十人。</a:t>
            </a:r>
          </a:p>
          <a:p xmlns:a="http://schemas.openxmlformats.org/drawingml/2006/main">
            <a:pPr algn="ctr">
              <a:buNone/>
            </a:pPr>
            <a:r>
              <a:rPr sz="2100">
                <a:solidFill>
                  <a:srgbClr val="FFFFFF"/>
                </a:solidFill>
                <a:latin typeface="Georgia"/>
                <a:ea typeface="Georgia"/>
                <a:cs typeface="Georgia"/>
              </a:rPr>
              <a:t>And Elijah answered and said unto them, If I be a man of God, let fire come down from heaven, and consume thee and thy fifty. And the fire of God came down from heaven, and consumed him and his fifty.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1:13  |  2 Kings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王第三次差遣一個五十夫長，帶領五十人去。這五十夫長上去，雙膝跪在以利亞面前，哀求他說：「神人哪，願我的性命和你這五十個僕人的性命在你眼前看為寶貴！</a:t>
            </a:r>
          </a:p>
          <a:p xmlns:a="http://schemas.openxmlformats.org/drawingml/2006/main">
            <a:pPr algn="ctr">
              <a:buNone/>
            </a:pPr>
            <a:r>
              <a:rPr sz="1800">
                <a:solidFill>
                  <a:srgbClr val="FFFFFF"/>
                </a:solidFill>
                <a:latin typeface="Georgia"/>
                <a:ea typeface="Georgia"/>
                <a:cs typeface="Georgia"/>
              </a:rPr>
              <a:t>And he sent again a captain of the third fifty with his fifty. And the third captain of fifty went up, and came and fell on his knees before Elijah, and besought him, and said unto him, O man of God, I pray thee, let my life, and the life of these fifty thy servants, be precious in thy sight.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1:14  |  2 Kings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已經有火從天上降下來，燒滅前兩次來的五十夫長和他們各自帶的五十人；現在願我的性命在你眼前看為寶貴！」</a:t>
            </a:r>
          </a:p>
          <a:p xmlns:a="http://schemas.openxmlformats.org/drawingml/2006/main">
            <a:pPr algn="ctr">
              <a:buNone/>
            </a:pPr>
            <a:r>
              <a:rPr sz="2100">
                <a:solidFill>
                  <a:srgbClr val="FFFFFF"/>
                </a:solidFill>
                <a:latin typeface="Georgia"/>
                <a:ea typeface="Georgia"/>
                <a:cs typeface="Georgia"/>
              </a:rPr>
              <a:t>Behold, there came fire down from heaven, and burnt up the two captains of the former fifties with their fifties: therefore let my life now be precious in thy sight.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1:15  |  2 Kings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耶和華的使者對以利亞說：「你同着他下去，不要怕他！」以利亞就起來，同着他下去見王，</a:t>
            </a:r>
          </a:p>
          <a:p xmlns:a="http://schemas.openxmlformats.org/drawingml/2006/main">
            <a:pPr algn="ctr">
              <a:buNone/>
            </a:pPr>
            <a:r>
              <a:rPr sz="2400">
                <a:solidFill>
                  <a:srgbClr val="FFFFFF"/>
                </a:solidFill>
                <a:latin typeface="Georgia"/>
                <a:ea typeface="Georgia"/>
                <a:cs typeface="Georgia"/>
              </a:rPr>
              <a:t>And the angel of the LORD said unto Elijah, Go down with him: be not afraid of him. And he arose, and went down with him unto the king.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1:16  |  2 Kings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對王說：「耶和華如此說：『你差人去問以革倫神巴力‧西卜，豈因以色列中沒有神可以求問嗎？所以你必不下所上的床，必定要死！』」</a:t>
            </a:r>
          </a:p>
          <a:p xmlns:a="http://schemas.openxmlformats.org/drawingml/2006/main">
            <a:pPr algn="ctr">
              <a:buNone/>
            </a:pPr>
            <a:r>
              <a:rPr sz="1800">
                <a:solidFill>
                  <a:srgbClr val="FFFFFF"/>
                </a:solidFill>
                <a:latin typeface="Georgia"/>
                <a:ea typeface="Georgia"/>
                <a:cs typeface="Georgia"/>
              </a:rPr>
              <a:t>And he said unto him, Thus saith the LORD, Forasmuch as thou hast sent messengers to enquire of Baal-zebub the god of Ekron, is it not because there is no God in Israel to enquire of his word? therefore thou shalt not come down off that bed on which thou art gone up, but shalt surely die.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1:17  |  2 Kings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亞哈謝果然死了，正如耶和華藉以利亞所說的話。因他沒有兒子，[他兄弟]約蘭接續他作王，正在猶大王約沙法的兒子約蘭第二年。</a:t>
            </a:r>
          </a:p>
          <a:p xmlns:a="http://schemas.openxmlformats.org/drawingml/2006/main">
            <a:pPr algn="ctr">
              <a:buNone/>
            </a:pPr>
            <a:r>
              <a:rPr sz="2100">
                <a:solidFill>
                  <a:srgbClr val="FFFFFF"/>
                </a:solidFill>
                <a:latin typeface="Georgia"/>
                <a:ea typeface="Georgia"/>
                <a:cs typeface="Georgia"/>
              </a:rPr>
              <a:t>So he died according to the word of the LORD which Elijah had spoken. And Jehoram reigned in his stead in the second year of Jehoram the son of Jehoshaphat king of Judah; because he had no son.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1:18  |  2 Kings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亞哈謝其餘所行的事都寫在以色列諸王記上。</a:t>
            </a:r>
          </a:p>
          <a:p xmlns:a="http://schemas.openxmlformats.org/drawingml/2006/main">
            <a:pPr algn="ctr">
              <a:buNone/>
            </a:pPr>
            <a:r>
              <a:rPr sz="2400">
                <a:solidFill>
                  <a:srgbClr val="FFFFFF"/>
                </a:solidFill>
                <a:latin typeface="Georgia"/>
                <a:ea typeface="Georgia"/>
                <a:cs typeface="Georgia"/>
              </a:rPr>
              <a:t>Now the rest of the acts of Ahaziah which he did, are they not written in the book of the chronicles of the kings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2026-08-30T04:13:21.0090000Z</dcterms:created>
  <dcterms:modified xsi:type="dcterms:W3CDTF">2026-08-30T04:13:21.0090000Z</dcterms:modified>
</coreProperties>
</file>