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51be684faa94e62" /><Relationship Type="http://schemas.openxmlformats.org/officeDocument/2006/relationships/extended-properties" Target="/docProps/app.xml" Id="R8f8bbd7182244eb6" /><Relationship Type="http://schemas.openxmlformats.org/officeDocument/2006/relationships/officeDocument" Target="/ppt/presentation.xml" Id="Rc53f26b78235439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0c5def181014666"/>
  </p:sldMasterIdLst>
  <p:notesMasterIdLst>
    <p:notesMasterId xmlns:r="http://schemas.openxmlformats.org/officeDocument/2006/relationships" r:id="R673c1c1bf4c04909"/>
  </p:notesMasterIdLst>
  <p:sldIdLst>
    <p:sldId xmlns:r="http://schemas.openxmlformats.org/officeDocument/2006/relationships" id="256" r:id="Rf72c008cc7e84b53"/>
    <p:sldId xmlns:r="http://schemas.openxmlformats.org/officeDocument/2006/relationships" id="257" r:id="R463c6a50400b43f0"/>
    <p:sldId xmlns:r="http://schemas.openxmlformats.org/officeDocument/2006/relationships" id="258" r:id="Rd2baa76c3dfd4bab"/>
    <p:sldId xmlns:r="http://schemas.openxmlformats.org/officeDocument/2006/relationships" id="259" r:id="R6417210d7c344107"/>
    <p:sldId xmlns:r="http://schemas.openxmlformats.org/officeDocument/2006/relationships" id="260" r:id="R83ef41360cf54852"/>
    <p:sldId xmlns:r="http://schemas.openxmlformats.org/officeDocument/2006/relationships" id="261" r:id="R884175033d1442b0"/>
    <p:sldId xmlns:r="http://schemas.openxmlformats.org/officeDocument/2006/relationships" id="262" r:id="R8bb245b0dc6d444d"/>
    <p:sldId xmlns:r="http://schemas.openxmlformats.org/officeDocument/2006/relationships" id="263" r:id="Rb936719dd90f40ed"/>
    <p:sldId xmlns:r="http://schemas.openxmlformats.org/officeDocument/2006/relationships" id="264" r:id="R5e420dac510e4248"/>
    <p:sldId xmlns:r="http://schemas.openxmlformats.org/officeDocument/2006/relationships" id="265" r:id="Rf076ae14a5374797"/>
    <p:sldId xmlns:r="http://schemas.openxmlformats.org/officeDocument/2006/relationships" id="266" r:id="Ra858cc31343e48d3"/>
    <p:sldId xmlns:r="http://schemas.openxmlformats.org/officeDocument/2006/relationships" id="267" r:id="Rcc86be43c0564ae4"/>
    <p:sldId xmlns:r="http://schemas.openxmlformats.org/officeDocument/2006/relationships" id="268" r:id="R13371b6f26a24df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81d9a35d347461b" /><Relationship Type="http://schemas.openxmlformats.org/officeDocument/2006/relationships/slideMaster" Target="/ppt/slideMasters/slideMaster1.xml" Id="Rc0c5def181014666" /><Relationship Type="http://schemas.openxmlformats.org/officeDocument/2006/relationships/notesMaster" Target="/ppt/notesMasters/notesMaster1.xml" Id="R673c1c1bf4c04909" /><Relationship Type="http://schemas.openxmlformats.org/officeDocument/2006/relationships/presProps" Target="/ppt/presProps.xml" Id="R213721ed833c46cc" /><Relationship Type="http://schemas.openxmlformats.org/officeDocument/2006/relationships/tableStyles" Target="/ppt/tableStyles.xml" Id="R0607c1ac8ff14bc2" /><Relationship Type="http://schemas.openxmlformats.org/officeDocument/2006/relationships/slide" Target="/ppt/slides/slide1.xml" Id="Rf72c008cc7e84b53" /><Relationship Type="http://schemas.openxmlformats.org/officeDocument/2006/relationships/slide" Target="/ppt/slides/slide2.xml" Id="R463c6a50400b43f0" /><Relationship Type="http://schemas.openxmlformats.org/officeDocument/2006/relationships/slide" Target="/ppt/slides/slide3.xml" Id="Rd2baa76c3dfd4bab" /><Relationship Type="http://schemas.openxmlformats.org/officeDocument/2006/relationships/slide" Target="/ppt/slides/slide4.xml" Id="R6417210d7c344107" /><Relationship Type="http://schemas.openxmlformats.org/officeDocument/2006/relationships/slide" Target="/ppt/slides/slide5.xml" Id="R83ef41360cf54852" /><Relationship Type="http://schemas.openxmlformats.org/officeDocument/2006/relationships/slide" Target="/ppt/slides/slide6.xml" Id="R884175033d1442b0" /><Relationship Type="http://schemas.openxmlformats.org/officeDocument/2006/relationships/slide" Target="/ppt/slides/slide7.xml" Id="R8bb245b0dc6d444d" /><Relationship Type="http://schemas.openxmlformats.org/officeDocument/2006/relationships/slide" Target="/ppt/slides/slide8.xml" Id="Rb936719dd90f40ed" /><Relationship Type="http://schemas.openxmlformats.org/officeDocument/2006/relationships/slide" Target="/ppt/slides/slide9.xml" Id="R5e420dac510e4248" /><Relationship Type="http://schemas.openxmlformats.org/officeDocument/2006/relationships/slide" Target="/ppt/slides/slide10.xml" Id="Rf076ae14a5374797" /><Relationship Type="http://schemas.openxmlformats.org/officeDocument/2006/relationships/slide" Target="/ppt/slides/slide11.xml" Id="Ra858cc31343e48d3" /><Relationship Type="http://schemas.openxmlformats.org/officeDocument/2006/relationships/slide" Target="/ppt/slides/slide12.xml" Id="Rcc86be43c0564ae4" /><Relationship Type="http://schemas.openxmlformats.org/officeDocument/2006/relationships/slide" Target="/ppt/slides/slide13.xml" Id="R13371b6f26a24df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152d296b948431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cab67caab1d4862" /><Relationship Type="http://schemas.openxmlformats.org/officeDocument/2006/relationships/notesMaster" Target="/ppt/notesMasters/notesMaster1.xml" Id="R3351634fff514c2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d62756117de45a0" /><Relationship Type="http://schemas.openxmlformats.org/officeDocument/2006/relationships/notesMaster" Target="/ppt/notesMasters/notesMaster1.xml" Id="R857149578eb7498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3a4ce5376d14929" /><Relationship Type="http://schemas.openxmlformats.org/officeDocument/2006/relationships/notesMaster" Target="/ppt/notesMasters/notesMaster1.xml" Id="Rc39719c860f0485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3cec96e40054195" /><Relationship Type="http://schemas.openxmlformats.org/officeDocument/2006/relationships/notesMaster" Target="/ppt/notesMasters/notesMaster1.xml" Id="Rff78185325d6413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484e57344c64905" /><Relationship Type="http://schemas.openxmlformats.org/officeDocument/2006/relationships/notesMaster" Target="/ppt/notesMasters/notesMaster1.xml" Id="Re36d4866068549f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e192e459ab1431b" /><Relationship Type="http://schemas.openxmlformats.org/officeDocument/2006/relationships/notesMaster" Target="/ppt/notesMasters/notesMaster1.xml" Id="R0d7c41252923453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8ca2408b61a4a2e" /><Relationship Type="http://schemas.openxmlformats.org/officeDocument/2006/relationships/notesMaster" Target="/ppt/notesMasters/notesMaster1.xml" Id="Rb7f81519b5354bd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62ea8d666a34b6c" /><Relationship Type="http://schemas.openxmlformats.org/officeDocument/2006/relationships/notesMaster" Target="/ppt/notesMasters/notesMaster1.xml" Id="R5fa39b2704f94a6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80fee6f574445d1" /><Relationship Type="http://schemas.openxmlformats.org/officeDocument/2006/relationships/notesMaster" Target="/ppt/notesMasters/notesMaster1.xml" Id="R654542bd1bb2408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f7642e86f2e4547" /><Relationship Type="http://schemas.openxmlformats.org/officeDocument/2006/relationships/notesMaster" Target="/ppt/notesMasters/notesMaster1.xml" Id="R7c3c97fab6c3425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b79e06365c6468f" /><Relationship Type="http://schemas.openxmlformats.org/officeDocument/2006/relationships/notesMaster" Target="/ppt/notesMasters/notesMaster1.xml" Id="R1f5f4188f2cc48bb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4e01170667814285" /><Relationship Type="http://schemas.openxmlformats.org/officeDocument/2006/relationships/notesMaster" Target="/ppt/notesMasters/notesMaster1.xml" Id="R72670b538bf34f60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bdc3ebcababa44ab" /><Relationship Type="http://schemas.openxmlformats.org/officeDocument/2006/relationships/notesMaster" Target="/ppt/notesMasters/notesMaster1.xml" Id="R1b2d15767d744ba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1585630c57f407a" /><Relationship Type="http://schemas.openxmlformats.org/officeDocument/2006/relationships/image" Target="/ppt/media/image.png" Id="R306423e1f0c84cc2" /><Relationship Type="http://schemas.openxmlformats.org/officeDocument/2006/relationships/image" Target="/ppt/media/image2.png" Id="R87358bc91b27427a" /><Relationship Type="http://schemas.openxmlformats.org/officeDocument/2006/relationships/image" Target="/ppt/media/image.jpeg" Id="Rab4cbbd019d04bdf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25a1bc336ae4c33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306423e1f0c84cc2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87358bc91b27427a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b4cbbd019d04bdf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e8ed942f9fe4cbe" /><Relationship Type="http://schemas.openxmlformats.org/officeDocument/2006/relationships/slideLayout" Target="/ppt/slideLayouts/slideLayout1.xml" Id="R9893e0aac3874b66" /><Relationship Type="http://schemas.openxmlformats.org/officeDocument/2006/relationships/slideLayout" Target="/ppt/slideLayouts/slideLayout2.xml" Id="R2cd448db8803449f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893e0aac3874b66"/>
    <p:sldLayoutId xmlns:r="http://schemas.openxmlformats.org/officeDocument/2006/relationships" id="2147483650" r:id="R2cd448db8803449f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987fc293fe048d3" /><Relationship Type="http://schemas.openxmlformats.org/officeDocument/2006/relationships/notesSlide" Target="/ppt/notesSlides/notesSlide1.xml" Id="R03a7ad85af444b6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4e9eb76bde04043" /><Relationship Type="http://schemas.openxmlformats.org/officeDocument/2006/relationships/notesSlide" Target="/ppt/notesSlides/notesSlide2.xml" Id="R8790224a9d71421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ec4ccce9b2d423d" /><Relationship Type="http://schemas.openxmlformats.org/officeDocument/2006/relationships/notesSlide" Target="/ppt/notesSlides/notesSlide3.xml" Id="Rb659a570abed4b8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e719376b4234d73" /><Relationship Type="http://schemas.openxmlformats.org/officeDocument/2006/relationships/notesSlide" Target="/ppt/notesSlides/notesSlide4.xml" Id="R83d1bb0c620443a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d2b24a5b9244c9a" /><Relationship Type="http://schemas.openxmlformats.org/officeDocument/2006/relationships/notesSlide" Target="/ppt/notesSlides/notesSlide5.xml" Id="R45f97edb0450468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1419d1ff1ce459e" /><Relationship Type="http://schemas.openxmlformats.org/officeDocument/2006/relationships/notesSlide" Target="/ppt/notesSlides/notesSlide6.xml" Id="R16d7d1180009423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08860c7ac414adf" /><Relationship Type="http://schemas.openxmlformats.org/officeDocument/2006/relationships/notesSlide" Target="/ppt/notesSlides/notesSlide7.xml" Id="Rebbef42841dc49d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2b86f292f9940e5" /><Relationship Type="http://schemas.openxmlformats.org/officeDocument/2006/relationships/notesSlide" Target="/ppt/notesSlides/notesSlide8.xml" Id="Ra76047680c27427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d2e6bb2393c431a" /><Relationship Type="http://schemas.openxmlformats.org/officeDocument/2006/relationships/notesSlide" Target="/ppt/notesSlides/notesSlide9.xml" Id="Raf294814c10948a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d09e314c3d34cec" /><Relationship Type="http://schemas.openxmlformats.org/officeDocument/2006/relationships/notesSlide" Target="/ppt/notesSlides/notesSlide10.xml" Id="R2f32ff6bfc784a1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d546ca1516a4ef0" /><Relationship Type="http://schemas.openxmlformats.org/officeDocument/2006/relationships/notesSlide" Target="/ppt/notesSlides/notesSlide11.xml" Id="R8b0c7d03dd764593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8c7b5c0ca854825" /><Relationship Type="http://schemas.openxmlformats.org/officeDocument/2006/relationships/notesSlide" Target="/ppt/notesSlides/notesSlide12.xml" Id="R13d5bc82133c47b0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5db84a2ad264723" /><Relationship Type="http://schemas.openxmlformats.org/officeDocument/2006/relationships/notesSlide" Target="/ppt/notesSlides/notesSlide13.xml" Id="Rac93aacc75a5417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彌迦書第3章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Micah 3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彌迦書 3:1  |  Micah 3:1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我說：雅各的首領， 以色列家的官長啊，你們要聽！ 你們不當知道公平嗎？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 said, Hear, I pray you, O heads of Jacob, and ye princes of the house of Israel; Is it not for you to know judgment?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彌迦書 3:2  |  Micah 3:2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你們惡善好惡， 從人身上剝皮， 從人骨頭上剔肉，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 hate the good, and love the evil; who pluck off their skin from off them, and their flesh from off their bones;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彌迦書 3:3  |  Micah 3:3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吃我民的肉， 剝他們的皮， 打折他們的骨頭， 分成塊子像要下鍋， 又像釜中的肉。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 also eat the flesh of my people, and flay their skin from off them; and they break their bones, and chop them in pieces, as for the pot, and as flesh within the caldron.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彌迦書 3:4  |  Micah 3:4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到了[遭災的]時候， 這些人必哀求耶和華， 他卻不應允他們。 那時他必照他們所行的惡事向他們掩面。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shall they cry unto the LORD, but he will not hear them: he will even hide his face from them at that time, as they have behaved themselves ill in their doings.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彌迦書 3:5  |  Micah 3:5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論到使我民走差路的先知－ 他們牙齒有所嚼的， 他們就呼喊說：平安了！ 凡不供給他們吃的， 他們就預備攻擊他－ 耶和華如此說：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Thus saith the LORD concerning the prophets that make my people err, that bite with their teeth, and cry, Peace; and he that putteth not into their mouths, they even prepare war against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彌迦書 3:6  |  Micah 3:6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你們必遭遇黑夜，以致不見異象； 又必遭遇幽暗，以致不能占卜。 日頭必向你們沉落， 白晝變為黑暗。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night shall be unto you, that ye shall not have a vision; and it shall be dark unto you, that ye shall not divine; and the sun shall go down over the prophets, and the day shall be dark over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彌迦書 3:7  |  Micah 3:7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先見必抱愧， 占卜的必蒙羞， 都必摀着嘴唇， 因為神不應允他們。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shall the seers be ashamed, and the diviners confounded: yea, they shall all cover their lips; for there is no answer of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彌迦書 3:8  |  Micah 3:8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至於我，我藉耶和華的靈， 滿有力量、公平、才能， 可以向雅各說明他的過犯， 向以色列指出他的罪惡。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truly I am full of power by the spirit of the LORD, and of judgment, and of might, to declare unto Jacob his transgression, and to Israel his sin.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彌迦書 3:9  |  Micah 3:9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雅各家的首領、以色列家的官長啊， 當聽我的話！ 你們厭惡公平， 在一切事上屈枉正直；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Hear this, I pray you, ye heads of the house of Jacob, and princes of the house of Israel, that abhor judgment, and pervert all equity.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彌迦書 3:10  |  Micah 3:10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以人血建立錫安， 以罪孽建造耶路撒冷。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build up Zion with blood, and Jerusalem with iniquity.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彌迦書 3:11  |  Micah 3:11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首領為賄賂行審判； 祭司為雇價施訓誨； 先知為銀錢行占卜。 他們卻倚賴耶和華，說： 耶和華不是在我們中間嗎？ 災禍必不臨到我們。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heads thereof judge for reward, and the priests thereof teach for hire, and the prophets thereof divine for money: yet will they lean upon the LORD, and say, Is not the LORD among us? none evil can come upon us.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彌迦書 3:12  |  Micah 3:12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所以因你們的緣故， 錫安必被耕種像一塊田， 耶路撒冷必變為亂堆； 這殿的山必像叢林的高處。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shall Zion for your sake be plowed as a field, and Jerusalem shall become heaps, and the mountain of the house as the high places of the forest.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2026-08-30T04:38:50.9310000Z</dcterms:created>
  <dcterms:modified xsi:type="dcterms:W3CDTF">2026-08-30T04:38:50.9310000Z</dcterms:modified>
</coreProperties>
</file>