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cf22c177144e8f" /><Relationship Type="http://schemas.openxmlformats.org/officeDocument/2006/relationships/extended-properties" Target="/docProps/app.xml" Id="R112719afdfaf4c52" /><Relationship Type="http://schemas.openxmlformats.org/officeDocument/2006/relationships/officeDocument" Target="/ppt/presentation.xml" Id="R6bdb234272244c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3b73d82a724392"/>
  </p:sldMasterIdLst>
  <p:notesMasterIdLst>
    <p:notesMasterId xmlns:r="http://schemas.openxmlformats.org/officeDocument/2006/relationships" r:id="R58390e5c796d47fe"/>
  </p:notesMasterIdLst>
  <p:sldIdLst>
    <p:sldId xmlns:r="http://schemas.openxmlformats.org/officeDocument/2006/relationships" id="256" r:id="R8755edf4140e4277"/>
    <p:sldId xmlns:r="http://schemas.openxmlformats.org/officeDocument/2006/relationships" id="257" r:id="R39a591e6d6ac4c5b"/>
    <p:sldId xmlns:r="http://schemas.openxmlformats.org/officeDocument/2006/relationships" id="258" r:id="R94e79a1660bc4632"/>
    <p:sldId xmlns:r="http://schemas.openxmlformats.org/officeDocument/2006/relationships" id="259" r:id="Rc90e8773533d4831"/>
    <p:sldId xmlns:r="http://schemas.openxmlformats.org/officeDocument/2006/relationships" id="260" r:id="R45f17b0ef01945cd"/>
    <p:sldId xmlns:r="http://schemas.openxmlformats.org/officeDocument/2006/relationships" id="261" r:id="R62648a1f02a24cbd"/>
    <p:sldId xmlns:r="http://schemas.openxmlformats.org/officeDocument/2006/relationships" id="262" r:id="R99f597becd644136"/>
    <p:sldId xmlns:r="http://schemas.openxmlformats.org/officeDocument/2006/relationships" id="263" r:id="Rce074616a61f49ec"/>
    <p:sldId xmlns:r="http://schemas.openxmlformats.org/officeDocument/2006/relationships" id="264" r:id="Rde2380e897184ac8"/>
    <p:sldId xmlns:r="http://schemas.openxmlformats.org/officeDocument/2006/relationships" id="265" r:id="R3b39c562d53848ca"/>
    <p:sldId xmlns:r="http://schemas.openxmlformats.org/officeDocument/2006/relationships" id="266" r:id="Rc4278d434f6643c3"/>
    <p:sldId xmlns:r="http://schemas.openxmlformats.org/officeDocument/2006/relationships" id="267" r:id="R239735ffb55548b7"/>
    <p:sldId xmlns:r="http://schemas.openxmlformats.org/officeDocument/2006/relationships" id="268" r:id="R36e53a85af7b45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44b878a0eb46bf" /><Relationship Type="http://schemas.openxmlformats.org/officeDocument/2006/relationships/slideMaster" Target="/ppt/slideMasters/slideMaster1.xml" Id="Rd33b73d82a724392" /><Relationship Type="http://schemas.openxmlformats.org/officeDocument/2006/relationships/notesMaster" Target="/ppt/notesMasters/notesMaster1.xml" Id="R58390e5c796d47fe" /><Relationship Type="http://schemas.openxmlformats.org/officeDocument/2006/relationships/presProps" Target="/ppt/presProps.xml" Id="R03d98713d4ef4b0b" /><Relationship Type="http://schemas.openxmlformats.org/officeDocument/2006/relationships/tableStyles" Target="/ppt/tableStyles.xml" Id="R6b793df3ff214c12" /><Relationship Type="http://schemas.openxmlformats.org/officeDocument/2006/relationships/slide" Target="/ppt/slides/slide1.xml" Id="R8755edf4140e4277" /><Relationship Type="http://schemas.openxmlformats.org/officeDocument/2006/relationships/slide" Target="/ppt/slides/slide2.xml" Id="R39a591e6d6ac4c5b" /><Relationship Type="http://schemas.openxmlformats.org/officeDocument/2006/relationships/slide" Target="/ppt/slides/slide3.xml" Id="R94e79a1660bc4632" /><Relationship Type="http://schemas.openxmlformats.org/officeDocument/2006/relationships/slide" Target="/ppt/slides/slide4.xml" Id="Rc90e8773533d4831" /><Relationship Type="http://schemas.openxmlformats.org/officeDocument/2006/relationships/slide" Target="/ppt/slides/slide5.xml" Id="R45f17b0ef01945cd" /><Relationship Type="http://schemas.openxmlformats.org/officeDocument/2006/relationships/slide" Target="/ppt/slides/slide6.xml" Id="R62648a1f02a24cbd" /><Relationship Type="http://schemas.openxmlformats.org/officeDocument/2006/relationships/slide" Target="/ppt/slides/slide7.xml" Id="R99f597becd644136" /><Relationship Type="http://schemas.openxmlformats.org/officeDocument/2006/relationships/slide" Target="/ppt/slides/slide8.xml" Id="Rce074616a61f49ec" /><Relationship Type="http://schemas.openxmlformats.org/officeDocument/2006/relationships/slide" Target="/ppt/slides/slide9.xml" Id="Rde2380e897184ac8" /><Relationship Type="http://schemas.openxmlformats.org/officeDocument/2006/relationships/slide" Target="/ppt/slides/slide10.xml" Id="R3b39c562d53848ca" /><Relationship Type="http://schemas.openxmlformats.org/officeDocument/2006/relationships/slide" Target="/ppt/slides/slide11.xml" Id="Rc4278d434f6643c3" /><Relationship Type="http://schemas.openxmlformats.org/officeDocument/2006/relationships/slide" Target="/ppt/slides/slide12.xml" Id="R239735ffb55548b7" /><Relationship Type="http://schemas.openxmlformats.org/officeDocument/2006/relationships/slide" Target="/ppt/slides/slide13.xml" Id="R36e53a85af7b45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d4ff5fccbd45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7217d35f1749e4" /><Relationship Type="http://schemas.openxmlformats.org/officeDocument/2006/relationships/notesMaster" Target="/ppt/notesMasters/notesMaster1.xml" Id="Rd34fd7d01f1944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6a9a481c934832" /><Relationship Type="http://schemas.openxmlformats.org/officeDocument/2006/relationships/notesMaster" Target="/ppt/notesMasters/notesMaster1.xml" Id="Ra84ada8c261547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e7ea3420624dbc" /><Relationship Type="http://schemas.openxmlformats.org/officeDocument/2006/relationships/notesMaster" Target="/ppt/notesMasters/notesMaster1.xml" Id="R22a41fe93a3641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2d153df6e2465c" /><Relationship Type="http://schemas.openxmlformats.org/officeDocument/2006/relationships/notesMaster" Target="/ppt/notesMasters/notesMaster1.xml" Id="R8ac76e65fb8a44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9b55df9e3e460d" /><Relationship Type="http://schemas.openxmlformats.org/officeDocument/2006/relationships/notesMaster" Target="/ppt/notesMasters/notesMaster1.xml" Id="Rb9f8f344fe3e43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a20d51fafa4bc0" /><Relationship Type="http://schemas.openxmlformats.org/officeDocument/2006/relationships/notesMaster" Target="/ppt/notesMasters/notesMaster1.xml" Id="Ra4dedae2f14146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9fd7aeb2464716" /><Relationship Type="http://schemas.openxmlformats.org/officeDocument/2006/relationships/notesMaster" Target="/ppt/notesMasters/notesMaster1.xml" Id="Rb3eaafbe26ac42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486ebea13e4834" /><Relationship Type="http://schemas.openxmlformats.org/officeDocument/2006/relationships/notesMaster" Target="/ppt/notesMasters/notesMaster1.xml" Id="Rf0cf4a51256946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657e459ff44281" /><Relationship Type="http://schemas.openxmlformats.org/officeDocument/2006/relationships/notesMaster" Target="/ppt/notesMasters/notesMaster1.xml" Id="Rc5782acb05b54b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55528edc61422f" /><Relationship Type="http://schemas.openxmlformats.org/officeDocument/2006/relationships/notesMaster" Target="/ppt/notesMasters/notesMaster1.xml" Id="R19fbaef9fac44d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ee68d26e93e4d79" /><Relationship Type="http://schemas.openxmlformats.org/officeDocument/2006/relationships/notesMaster" Target="/ppt/notesMasters/notesMaster1.xml" Id="R85c5686ab54b43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f4d00d436174265" /><Relationship Type="http://schemas.openxmlformats.org/officeDocument/2006/relationships/notesMaster" Target="/ppt/notesMasters/notesMaster1.xml" Id="R26b37846f9ac44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8de583d7204bfa" /><Relationship Type="http://schemas.openxmlformats.org/officeDocument/2006/relationships/notesMaster" Target="/ppt/notesMasters/notesMaster1.xml" Id="R0e90f5c7feff4e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7aa59f306e4da2" /><Relationship Type="http://schemas.openxmlformats.org/officeDocument/2006/relationships/image" Target="/ppt/media/image.png" Id="R88485c13cf874eec" /><Relationship Type="http://schemas.openxmlformats.org/officeDocument/2006/relationships/image" Target="/ppt/media/image2.png" Id="R65f18c913e724a55" /><Relationship Type="http://schemas.openxmlformats.org/officeDocument/2006/relationships/image" Target="/ppt/media/image.jpeg" Id="R48590074d98847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50319498894cf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8485c13cf874ee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5f18c913e724a5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90074d988471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b4d777803742de" /><Relationship Type="http://schemas.openxmlformats.org/officeDocument/2006/relationships/slideLayout" Target="/ppt/slideLayouts/slideLayout1.xml" Id="Rb6ebabdd3bec4855" /><Relationship Type="http://schemas.openxmlformats.org/officeDocument/2006/relationships/slideLayout" Target="/ppt/slideLayouts/slideLayout2.xml" Id="R4e4a5863ef47444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ebabdd3bec4855"/>
    <p:sldLayoutId xmlns:r="http://schemas.openxmlformats.org/officeDocument/2006/relationships" id="2147483650" r:id="R4e4a5863ef47444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1e80bae3574be4" /><Relationship Type="http://schemas.openxmlformats.org/officeDocument/2006/relationships/notesSlide" Target="/ppt/notesSlides/notesSlide1.xml" Id="R6f39342f361f43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581092d4004a83" /><Relationship Type="http://schemas.openxmlformats.org/officeDocument/2006/relationships/notesSlide" Target="/ppt/notesSlides/notesSlide2.xml" Id="Rbd0b1655261f41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551820884f4ce4" /><Relationship Type="http://schemas.openxmlformats.org/officeDocument/2006/relationships/notesSlide" Target="/ppt/notesSlides/notesSlide3.xml" Id="Rd2b24b2e349142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4a3bc230504b73" /><Relationship Type="http://schemas.openxmlformats.org/officeDocument/2006/relationships/notesSlide" Target="/ppt/notesSlides/notesSlide4.xml" Id="Rdc0bee08474748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43f3f65a3e4b23" /><Relationship Type="http://schemas.openxmlformats.org/officeDocument/2006/relationships/notesSlide" Target="/ppt/notesSlides/notesSlide5.xml" Id="R5907e032497c49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2ffac2d1f42e0" /><Relationship Type="http://schemas.openxmlformats.org/officeDocument/2006/relationships/notesSlide" Target="/ppt/notesSlides/notesSlide6.xml" Id="R12e80cb107294b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872138e9e544b5" /><Relationship Type="http://schemas.openxmlformats.org/officeDocument/2006/relationships/notesSlide" Target="/ppt/notesSlides/notesSlide7.xml" Id="R5e727064bd044e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57dd6a325e40fe" /><Relationship Type="http://schemas.openxmlformats.org/officeDocument/2006/relationships/notesSlide" Target="/ppt/notesSlides/notesSlide8.xml" Id="R381bd67f56a14d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93e667b7e74460" /><Relationship Type="http://schemas.openxmlformats.org/officeDocument/2006/relationships/notesSlide" Target="/ppt/notesSlides/notesSlide9.xml" Id="R9171b7fb2bcd41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20a544f114e18" /><Relationship Type="http://schemas.openxmlformats.org/officeDocument/2006/relationships/notesSlide" Target="/ppt/notesSlides/notesSlide10.xml" Id="Ra63a5452b1d844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69c49e354a4582" /><Relationship Type="http://schemas.openxmlformats.org/officeDocument/2006/relationships/notesSlide" Target="/ppt/notesSlides/notesSlide11.xml" Id="Rb1bc1d1cbcd642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1318139f094bda" /><Relationship Type="http://schemas.openxmlformats.org/officeDocument/2006/relationships/notesSlide" Target="/ppt/notesSlides/notesSlide12.xml" Id="R49869fb6a85a43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006819433e487d" /><Relationship Type="http://schemas.openxmlformats.org/officeDocument/2006/relationships/notesSlide" Target="/ppt/notesSlides/notesSlide13.xml" Id="R5fee2881121d44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26:1  |  Psalms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耶和華啊，求你為我伸冤， 因我向來行事純全； 我又倚靠耶和華，並不搖動。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Judge me, O LORD; for I have walked in mine integrity: I have trusted also in the LORD; therefore I shall not slide.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26:2  |  Psalms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耶和華啊，求你察看我，試驗我， 熬煉我的肺腑心腸。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Examine me, O LORD, and prove me; try my reins and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26:3  |  Psalms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因為你的慈愛常在我眼前， 我也按你的真理而行。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lovingkindness is before mine eyes: and I have walked in thy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26:4  |  Psalms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我沒有和虛謊人同坐， 也不與瞞哄人的同群。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not sat with vain persons, neither will I go in with dissemblers.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26:5  |  Psalms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我恨惡惡人的會， 必不與惡人同坐。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hated the congregation of evil doers; and will not sit with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26:6  |  Psalms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耶和華啊，我要洗手表明無辜， 才環繞你的祭壇；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wash mine hands in innocency: so will I compass thine altar, O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26:7  |  Psalms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我好發稱謝的聲音， 也要述說你一切奇妙的作為。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may publish with the voice of thanksgiving, and tell of all thy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26:8  |  Psalms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耶和華啊，我喜愛你所住的殿 和你顯榮耀的居所。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I have loved the habitation of thy house, and the place where thine honour dwelleth.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26:9  |  Psalms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不要把我的靈魂和罪人一同除掉； 不要把我的性命和流人血的一同除掉。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Gather not my soul with sinners, nor my life with bloody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26:10  |  Psalms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他們的手中有奸惡， 右手滿有賄賂。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whose hands is mischief, and their right hand is full of bribes.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26:11  |  Psalms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至於我，卻要行事純全； 求你救贖我，憐恤我！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me, I will walk in mine integrity: redeem me, and be merciful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26:12  |  Psalms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我的腳站在平坦地方； 在眾會中我要稱頌耶和華！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foot standeth in an even place: in the congregations will I bless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2026-08-30T04:30:53.1020000Z</dcterms:created>
  <dcterms:modified xsi:type="dcterms:W3CDTF">2026-08-30T04:30:53.1020000Z</dcterms:modified>
</coreProperties>
</file>