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f8be2a3911d4d86" /><Relationship Type="http://schemas.openxmlformats.org/officeDocument/2006/relationships/extended-properties" Target="/docProps/app.xml" Id="R7e2565ee3ef24d56" /><Relationship Type="http://schemas.openxmlformats.org/officeDocument/2006/relationships/officeDocument" Target="/ppt/presentation.xml" Id="Raa20955cd18d45a2" /></Relationships>
</file>

<file path=ppt/presentation.xml><?xml version="1.0" encoding="utf-8"?>
<p:presentation xmlns:p="http://schemas.openxmlformats.org/presentationml/2006/main">
  <p:sldMasterIdLst>
    <p:sldMasterId xmlns:r="http://schemas.openxmlformats.org/officeDocument/2006/relationships" id="2147483648" r:id="R7595c04f26184242"/>
  </p:sldMasterIdLst>
  <p:notesMasterIdLst>
    <p:notesMasterId xmlns:r="http://schemas.openxmlformats.org/officeDocument/2006/relationships" r:id="Rdf76bff07c35481a"/>
  </p:notesMasterIdLst>
  <p:sldIdLst>
    <p:sldId xmlns:r="http://schemas.openxmlformats.org/officeDocument/2006/relationships" id="256" r:id="R22b98092a4fa4a7d"/>
    <p:sldId xmlns:r="http://schemas.openxmlformats.org/officeDocument/2006/relationships" id="257" r:id="Ra387917299d8485f"/>
    <p:sldId xmlns:r="http://schemas.openxmlformats.org/officeDocument/2006/relationships" id="258" r:id="Rab22ac084c9d46b1"/>
    <p:sldId xmlns:r="http://schemas.openxmlformats.org/officeDocument/2006/relationships" id="259" r:id="Rcc68ed3032db405d"/>
    <p:sldId xmlns:r="http://schemas.openxmlformats.org/officeDocument/2006/relationships" id="260" r:id="R25522ad872324075"/>
    <p:sldId xmlns:r="http://schemas.openxmlformats.org/officeDocument/2006/relationships" id="261" r:id="Ra4fb95f19ecd4e3c"/>
    <p:sldId xmlns:r="http://schemas.openxmlformats.org/officeDocument/2006/relationships" id="262" r:id="Rb1576f45664a4a50"/>
    <p:sldId xmlns:r="http://schemas.openxmlformats.org/officeDocument/2006/relationships" id="263" r:id="Ra3bd2c26d8bd4084"/>
    <p:sldId xmlns:r="http://schemas.openxmlformats.org/officeDocument/2006/relationships" id="264" r:id="R1a2c85eb22ac4bdc"/>
    <p:sldId xmlns:r="http://schemas.openxmlformats.org/officeDocument/2006/relationships" id="265" r:id="Ra935f20624654e08"/>
    <p:sldId xmlns:r="http://schemas.openxmlformats.org/officeDocument/2006/relationships" id="266" r:id="R2d82aad2932641e6"/>
    <p:sldId xmlns:r="http://schemas.openxmlformats.org/officeDocument/2006/relationships" id="267" r:id="R3e8a0b4105bf4a3a"/>
    <p:sldId xmlns:r="http://schemas.openxmlformats.org/officeDocument/2006/relationships" id="268" r:id="R81e2bb208e524aeb"/>
    <p:sldId xmlns:r="http://schemas.openxmlformats.org/officeDocument/2006/relationships" id="269" r:id="Rd98430106ba24d39"/>
    <p:sldId xmlns:r="http://schemas.openxmlformats.org/officeDocument/2006/relationships" id="270" r:id="R3c178a60b6cb46b3"/>
    <p:sldId xmlns:r="http://schemas.openxmlformats.org/officeDocument/2006/relationships" id="271" r:id="Rdf9a6d07e6284f63"/>
    <p:sldId xmlns:r="http://schemas.openxmlformats.org/officeDocument/2006/relationships" id="272" r:id="R4fb114b5886f4e21"/>
    <p:sldId xmlns:r="http://schemas.openxmlformats.org/officeDocument/2006/relationships" id="273" r:id="Rdd20a2a0aa484069"/>
    <p:sldId xmlns:r="http://schemas.openxmlformats.org/officeDocument/2006/relationships" id="274" r:id="R0906a0616d524357"/>
    <p:sldId xmlns:r="http://schemas.openxmlformats.org/officeDocument/2006/relationships" id="275" r:id="R70e6b26ce4ea4821"/>
    <p:sldId xmlns:r="http://schemas.openxmlformats.org/officeDocument/2006/relationships" id="276" r:id="R276d80a3c96a4384"/>
    <p:sldId xmlns:r="http://schemas.openxmlformats.org/officeDocument/2006/relationships" id="277" r:id="R68c39bb7b8bc4dbd"/>
    <p:sldId xmlns:r="http://schemas.openxmlformats.org/officeDocument/2006/relationships" id="278" r:id="R1f70e31f74a74b52"/>
    <p:sldId xmlns:r="http://schemas.openxmlformats.org/officeDocument/2006/relationships" id="279" r:id="Ra8b828fbbc6a4400"/>
    <p:sldId xmlns:r="http://schemas.openxmlformats.org/officeDocument/2006/relationships" id="280" r:id="R569dfac18f004627"/>
    <p:sldId xmlns:r="http://schemas.openxmlformats.org/officeDocument/2006/relationships" id="281" r:id="R36ee785b83a04e48"/>
    <p:sldId xmlns:r="http://schemas.openxmlformats.org/officeDocument/2006/relationships" id="282" r:id="Rd574de3a42c24ba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5f00a1f84d348da" /><Relationship Type="http://schemas.openxmlformats.org/officeDocument/2006/relationships/slideMaster" Target="/ppt/slideMasters/slideMaster1.xml" Id="R7595c04f26184242" /><Relationship Type="http://schemas.openxmlformats.org/officeDocument/2006/relationships/notesMaster" Target="/ppt/notesMasters/notesMaster1.xml" Id="Rdf76bff07c35481a" /><Relationship Type="http://schemas.openxmlformats.org/officeDocument/2006/relationships/presProps" Target="/ppt/presProps.xml" Id="R84d3df92ecb9437a" /><Relationship Type="http://schemas.openxmlformats.org/officeDocument/2006/relationships/tableStyles" Target="/ppt/tableStyles.xml" Id="R365636630ef74fac" /><Relationship Type="http://schemas.openxmlformats.org/officeDocument/2006/relationships/slide" Target="/ppt/slides/slide1.xml" Id="R22b98092a4fa4a7d" /><Relationship Type="http://schemas.openxmlformats.org/officeDocument/2006/relationships/slide" Target="/ppt/slides/slide2.xml" Id="Ra387917299d8485f" /><Relationship Type="http://schemas.openxmlformats.org/officeDocument/2006/relationships/slide" Target="/ppt/slides/slide3.xml" Id="Rab22ac084c9d46b1" /><Relationship Type="http://schemas.openxmlformats.org/officeDocument/2006/relationships/slide" Target="/ppt/slides/slide4.xml" Id="Rcc68ed3032db405d" /><Relationship Type="http://schemas.openxmlformats.org/officeDocument/2006/relationships/slide" Target="/ppt/slides/slide5.xml" Id="R25522ad872324075" /><Relationship Type="http://schemas.openxmlformats.org/officeDocument/2006/relationships/slide" Target="/ppt/slides/slide6.xml" Id="Ra4fb95f19ecd4e3c" /><Relationship Type="http://schemas.openxmlformats.org/officeDocument/2006/relationships/slide" Target="/ppt/slides/slide7.xml" Id="Rb1576f45664a4a50" /><Relationship Type="http://schemas.openxmlformats.org/officeDocument/2006/relationships/slide" Target="/ppt/slides/slide8.xml" Id="Ra3bd2c26d8bd4084" /><Relationship Type="http://schemas.openxmlformats.org/officeDocument/2006/relationships/slide" Target="/ppt/slides/slide9.xml" Id="R1a2c85eb22ac4bdc" /><Relationship Type="http://schemas.openxmlformats.org/officeDocument/2006/relationships/slide" Target="/ppt/slides/slide10.xml" Id="Ra935f20624654e08" /><Relationship Type="http://schemas.openxmlformats.org/officeDocument/2006/relationships/slide" Target="/ppt/slides/slide11.xml" Id="R2d82aad2932641e6" /><Relationship Type="http://schemas.openxmlformats.org/officeDocument/2006/relationships/slide" Target="/ppt/slides/slide12.xml" Id="R3e8a0b4105bf4a3a" /><Relationship Type="http://schemas.openxmlformats.org/officeDocument/2006/relationships/slide" Target="/ppt/slides/slide13.xml" Id="R81e2bb208e524aeb" /><Relationship Type="http://schemas.openxmlformats.org/officeDocument/2006/relationships/slide" Target="/ppt/slides/slide14.xml" Id="Rd98430106ba24d39" /><Relationship Type="http://schemas.openxmlformats.org/officeDocument/2006/relationships/slide" Target="/ppt/slides/slide15.xml" Id="R3c178a60b6cb46b3" /><Relationship Type="http://schemas.openxmlformats.org/officeDocument/2006/relationships/slide" Target="/ppt/slides/slide16.xml" Id="Rdf9a6d07e6284f63" /><Relationship Type="http://schemas.openxmlformats.org/officeDocument/2006/relationships/slide" Target="/ppt/slides/slide17.xml" Id="R4fb114b5886f4e21" /><Relationship Type="http://schemas.openxmlformats.org/officeDocument/2006/relationships/slide" Target="/ppt/slides/slide18.xml" Id="Rdd20a2a0aa484069" /><Relationship Type="http://schemas.openxmlformats.org/officeDocument/2006/relationships/slide" Target="/ppt/slides/slide19.xml" Id="R0906a0616d524357" /><Relationship Type="http://schemas.openxmlformats.org/officeDocument/2006/relationships/slide" Target="/ppt/slides/slide20.xml" Id="R70e6b26ce4ea4821" /><Relationship Type="http://schemas.openxmlformats.org/officeDocument/2006/relationships/slide" Target="/ppt/slides/slide21.xml" Id="R276d80a3c96a4384" /><Relationship Type="http://schemas.openxmlformats.org/officeDocument/2006/relationships/slide" Target="/ppt/slides/slide22.xml" Id="R68c39bb7b8bc4dbd" /><Relationship Type="http://schemas.openxmlformats.org/officeDocument/2006/relationships/slide" Target="/ppt/slides/slide23.xml" Id="R1f70e31f74a74b52" /><Relationship Type="http://schemas.openxmlformats.org/officeDocument/2006/relationships/slide" Target="/ppt/slides/slide24.xml" Id="Ra8b828fbbc6a4400" /><Relationship Type="http://schemas.openxmlformats.org/officeDocument/2006/relationships/slide" Target="/ppt/slides/slide25.xml" Id="R569dfac18f004627" /><Relationship Type="http://schemas.openxmlformats.org/officeDocument/2006/relationships/slide" Target="/ppt/slides/slide26.xml" Id="R36ee785b83a04e48" /><Relationship Type="http://schemas.openxmlformats.org/officeDocument/2006/relationships/slide" Target="/ppt/slides/slide27.xml" Id="Rd574de3a42c24ba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1ec48fa86b74ee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c19c8f6b27e46e9" /><Relationship Type="http://schemas.openxmlformats.org/officeDocument/2006/relationships/notesMaster" Target="/ppt/notesMasters/notesMaster1.xml" Id="Rc2d90e330d96409e" /></Relationships>
</file>

<file path=ppt/notesSlides/_rels/notesSlide2.xml.rels>&#65279;<?xml version="1.0" encoding="utf-8"?><Relationships xmlns="http://schemas.openxmlformats.org/package/2006/relationships"><Relationship Type="http://schemas.openxmlformats.org/officeDocument/2006/relationships/slide" Target="/ppt/slides/slide2.xml" Id="R6a47a17cc7d7467c" /><Relationship Type="http://schemas.openxmlformats.org/officeDocument/2006/relationships/notesMaster" Target="/ppt/notesMasters/notesMaster1.xml" Id="Rd5631a7b12e449cf" /></Relationships>
</file>

<file path=ppt/notesSlides/_rels/notesSlide3.xml.rels>&#65279;<?xml version="1.0" encoding="utf-8"?><Relationships xmlns="http://schemas.openxmlformats.org/package/2006/relationships"><Relationship Type="http://schemas.openxmlformats.org/officeDocument/2006/relationships/slide" Target="/ppt/slides/slide3.xml" Id="Rab463e2fb940425f" /><Relationship Type="http://schemas.openxmlformats.org/officeDocument/2006/relationships/notesMaster" Target="/ppt/notesMasters/notesMaster1.xml" Id="Re76830353e964116" /></Relationships>
</file>

<file path=ppt/notesSlides/_rels/notesSlide4.xml.rels>&#65279;<?xml version="1.0" encoding="utf-8"?><Relationships xmlns="http://schemas.openxmlformats.org/package/2006/relationships"><Relationship Type="http://schemas.openxmlformats.org/officeDocument/2006/relationships/slide" Target="/ppt/slides/slide4.xml" Id="R0e934fbc75314a9b" /><Relationship Type="http://schemas.openxmlformats.org/officeDocument/2006/relationships/notesMaster" Target="/ppt/notesMasters/notesMaster1.xml" Id="R5450195f5bf6476e" /></Relationships>
</file>

<file path=ppt/notesSlides/_rels/notesSlide5.xml.rels>&#65279;<?xml version="1.0" encoding="utf-8"?><Relationships xmlns="http://schemas.openxmlformats.org/package/2006/relationships"><Relationship Type="http://schemas.openxmlformats.org/officeDocument/2006/relationships/slide" Target="/ppt/slides/slide5.xml" Id="R92923bff56dc43ec" /><Relationship Type="http://schemas.openxmlformats.org/officeDocument/2006/relationships/notesMaster" Target="/ppt/notesMasters/notesMaster1.xml" Id="Rec380932fea5432a" /></Relationships>
</file>

<file path=ppt/notesSlides/_rels/notesSlide6.xml.rels>&#65279;<?xml version="1.0" encoding="utf-8"?><Relationships xmlns="http://schemas.openxmlformats.org/package/2006/relationships"><Relationship Type="http://schemas.openxmlformats.org/officeDocument/2006/relationships/slide" Target="/ppt/slides/slide6.xml" Id="Rdfdcf80ccdad4cf1" /><Relationship Type="http://schemas.openxmlformats.org/officeDocument/2006/relationships/notesMaster" Target="/ppt/notesMasters/notesMaster1.xml" Id="R91990f32eb644acf" /></Relationships>
</file>

<file path=ppt/notesSlides/_rels/notesSlide7.xml.rels>&#65279;<?xml version="1.0" encoding="utf-8"?><Relationships xmlns="http://schemas.openxmlformats.org/package/2006/relationships"><Relationship Type="http://schemas.openxmlformats.org/officeDocument/2006/relationships/slide" Target="/ppt/slides/slide7.xml" Id="R098633dab2ae4ccd" /><Relationship Type="http://schemas.openxmlformats.org/officeDocument/2006/relationships/notesMaster" Target="/ppt/notesMasters/notesMaster1.xml" Id="Rd7a48d5f923f4ed6" /></Relationships>
</file>

<file path=ppt/notesSlides/_rels/notesSlide8.xml.rels>&#65279;<?xml version="1.0" encoding="utf-8"?><Relationships xmlns="http://schemas.openxmlformats.org/package/2006/relationships"><Relationship Type="http://schemas.openxmlformats.org/officeDocument/2006/relationships/slide" Target="/ppt/slides/slide8.xml" Id="R44cb4cd814534535" /><Relationship Type="http://schemas.openxmlformats.org/officeDocument/2006/relationships/notesMaster" Target="/ppt/notesMasters/notesMaster1.xml" Id="R1d8ecfde5b324e7f" /></Relationships>
</file>

<file path=ppt/notesSlides/_rels/notesSlide9.xml.rels>&#65279;<?xml version="1.0" encoding="utf-8"?><Relationships xmlns="http://schemas.openxmlformats.org/package/2006/relationships"><Relationship Type="http://schemas.openxmlformats.org/officeDocument/2006/relationships/slide" Target="/ppt/slides/slide9.xml" Id="R619e0470e6b143c4" /><Relationship Type="http://schemas.openxmlformats.org/officeDocument/2006/relationships/notesMaster" Target="/ppt/notesMasters/notesMaster1.xml" Id="R2fefeab175a246e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74a51587d0f4aaf" /><Relationship Type="http://schemas.openxmlformats.org/officeDocument/2006/relationships/notesMaster" Target="/ppt/notesMasters/notesMaster1.xml" Id="R5a4ffdec1f67486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354c6cb43c24276" /><Relationship Type="http://schemas.openxmlformats.org/officeDocument/2006/relationships/notesMaster" Target="/ppt/notesMasters/notesMaster1.xml" Id="R0c6d0dabff4a44c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b87666b56f94acd" /><Relationship Type="http://schemas.openxmlformats.org/officeDocument/2006/relationships/notesMaster" Target="/ppt/notesMasters/notesMaster1.xml" Id="Rda9e3b624111400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5313846d860438d" /><Relationship Type="http://schemas.openxmlformats.org/officeDocument/2006/relationships/notesMaster" Target="/ppt/notesMasters/notesMaster1.xml" Id="R5de93a7c0d8646e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0aff8c11e694338" /><Relationship Type="http://schemas.openxmlformats.org/officeDocument/2006/relationships/notesMaster" Target="/ppt/notesMasters/notesMaster1.xml" Id="Rc269160453f64fc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1deba588ccd4d19" /><Relationship Type="http://schemas.openxmlformats.org/officeDocument/2006/relationships/notesMaster" Target="/ppt/notesMasters/notesMaster1.xml" Id="Rc646528928df450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75553e8955245e9" /><Relationship Type="http://schemas.openxmlformats.org/officeDocument/2006/relationships/notesMaster" Target="/ppt/notesMasters/notesMaster1.xml" Id="Rbc0bbbf46f1644a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83568af7b6f4c58" /><Relationship Type="http://schemas.openxmlformats.org/officeDocument/2006/relationships/notesMaster" Target="/ppt/notesMasters/notesMaster1.xml" Id="R00e2b530c34548c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682fc69741f4379" /><Relationship Type="http://schemas.openxmlformats.org/officeDocument/2006/relationships/notesMaster" Target="/ppt/notesMasters/notesMaster1.xml" Id="Rbc076ef306cf49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85559dc3dcd465d" /><Relationship Type="http://schemas.openxmlformats.org/officeDocument/2006/relationships/notesMaster" Target="/ppt/notesMasters/notesMaster1.xml" Id="R6ffd1fbea7fb45c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fca85f187ee4938" /><Relationship Type="http://schemas.openxmlformats.org/officeDocument/2006/relationships/notesMaster" Target="/ppt/notesMasters/notesMaster1.xml" Id="R636de8c61c78484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b61904e0e7f4f9e" /><Relationship Type="http://schemas.openxmlformats.org/officeDocument/2006/relationships/notesMaster" Target="/ppt/notesMasters/notesMaster1.xml" Id="R511d89ab01fa483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5853c13b6cb409b" /><Relationship Type="http://schemas.openxmlformats.org/officeDocument/2006/relationships/notesMaster" Target="/ppt/notesMasters/notesMaster1.xml" Id="R1b38952b87ac4e0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9bc45b55ead40f2" /><Relationship Type="http://schemas.openxmlformats.org/officeDocument/2006/relationships/notesMaster" Target="/ppt/notesMasters/notesMaster1.xml" Id="R75542d6cf97d42e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30269f066f34c08" /><Relationship Type="http://schemas.openxmlformats.org/officeDocument/2006/relationships/notesMaster" Target="/ppt/notesMasters/notesMaster1.xml" Id="R23752db0018442c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cb32c1bb79c4edd" /><Relationship Type="http://schemas.openxmlformats.org/officeDocument/2006/relationships/notesMaster" Target="/ppt/notesMasters/notesMaster1.xml" Id="R93118e0599e541d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e37e4b7aeb0409f" /><Relationship Type="http://schemas.openxmlformats.org/officeDocument/2006/relationships/notesMaster" Target="/ppt/notesMasters/notesMaster1.xml" Id="R630bf91ecbb6499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f83a76b9cf64bd0" /><Relationship Type="http://schemas.openxmlformats.org/officeDocument/2006/relationships/notesMaster" Target="/ppt/notesMasters/notesMaster1.xml" Id="R50ceae593e684c4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1721df994c4bc4" /><Relationship Type="http://schemas.openxmlformats.org/officeDocument/2006/relationships/image" Target="/ppt/media/image.png" Id="R98b44f14f7784a66" /><Relationship Type="http://schemas.openxmlformats.org/officeDocument/2006/relationships/image" Target="/ppt/media/image2.png" Id="Rc789115ec45b441f" /><Relationship Type="http://schemas.openxmlformats.org/officeDocument/2006/relationships/image" Target="/ppt/media/image.jpeg" Id="R5e1e2d2ee0e7488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ca765edc9df4c4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8b44f14f7784a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789115ec45b441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e1e2d2ee0e7488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a3a42d1a582467a" /><Relationship Type="http://schemas.openxmlformats.org/officeDocument/2006/relationships/slideLayout" Target="/ppt/slideLayouts/slideLayout1.xml" Id="Rae47bfc111d243a9" /><Relationship Type="http://schemas.openxmlformats.org/officeDocument/2006/relationships/slideLayout" Target="/ppt/slideLayouts/slideLayout2.xml" Id="R9ac563a9df5a4fd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e47bfc111d243a9"/>
    <p:sldLayoutId xmlns:r="http://schemas.openxmlformats.org/officeDocument/2006/relationships" id="2147483650" r:id="R9ac563a9df5a4fd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cac05a76b2f46e6" /><Relationship Type="http://schemas.openxmlformats.org/officeDocument/2006/relationships/notesSlide" Target="/ppt/notesSlides/notesSlide1.xml" Id="R1cf077480b1249d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b8f526cad404224" /><Relationship Type="http://schemas.openxmlformats.org/officeDocument/2006/relationships/notesSlide" Target="/ppt/notesSlides/notesSlide2.xml" Id="R6e944cefd3164b0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e0f9ff9436b4854" /><Relationship Type="http://schemas.openxmlformats.org/officeDocument/2006/relationships/notesSlide" Target="/ppt/notesSlides/notesSlide3.xml" Id="Rd33645ff6b7841d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55af4bcd7724705" /><Relationship Type="http://schemas.openxmlformats.org/officeDocument/2006/relationships/notesSlide" Target="/ppt/notesSlides/notesSlide4.xml" Id="R0ee54b5bf6564db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0812300cecf483f" /><Relationship Type="http://schemas.openxmlformats.org/officeDocument/2006/relationships/notesSlide" Target="/ppt/notesSlides/notesSlide5.xml" Id="R54e4e2905911460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d77d6a009fa4b90" /><Relationship Type="http://schemas.openxmlformats.org/officeDocument/2006/relationships/notesSlide" Target="/ppt/notesSlides/notesSlide6.xml" Id="Rf46f0433bbc04ee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bd10a30217248f8" /><Relationship Type="http://schemas.openxmlformats.org/officeDocument/2006/relationships/notesSlide" Target="/ppt/notesSlides/notesSlide7.xml" Id="R0c6b87da51e64fc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24c83ac8e9f4f49" /><Relationship Type="http://schemas.openxmlformats.org/officeDocument/2006/relationships/notesSlide" Target="/ppt/notesSlides/notesSlide8.xml" Id="R14841dfb9760417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76e096ef431475e" /><Relationship Type="http://schemas.openxmlformats.org/officeDocument/2006/relationships/notesSlide" Target="/ppt/notesSlides/notesSlide9.xml" Id="Rfb851ee20d754ee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6ba1a0e378e4773" /><Relationship Type="http://schemas.openxmlformats.org/officeDocument/2006/relationships/notesSlide" Target="/ppt/notesSlides/notesSlide10.xml" Id="R1c635ddb2bea464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075db044a2b419c" /><Relationship Type="http://schemas.openxmlformats.org/officeDocument/2006/relationships/notesSlide" Target="/ppt/notesSlides/notesSlide11.xml" Id="R689363c6e1d44df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89f3b0d108544b4" /><Relationship Type="http://schemas.openxmlformats.org/officeDocument/2006/relationships/notesSlide" Target="/ppt/notesSlides/notesSlide12.xml" Id="R825d4776a82449a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0e6cdd97de049ad" /><Relationship Type="http://schemas.openxmlformats.org/officeDocument/2006/relationships/notesSlide" Target="/ppt/notesSlides/notesSlide13.xml" Id="R855ce9317ad6416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39d8d7c3c93445c" /><Relationship Type="http://schemas.openxmlformats.org/officeDocument/2006/relationships/notesSlide" Target="/ppt/notesSlides/notesSlide14.xml" Id="Rd3eee33fcd1b475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f8725d0ac994f46" /><Relationship Type="http://schemas.openxmlformats.org/officeDocument/2006/relationships/notesSlide" Target="/ppt/notesSlides/notesSlide15.xml" Id="R60028d70ad3444d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f8bc0ed3d464f30" /><Relationship Type="http://schemas.openxmlformats.org/officeDocument/2006/relationships/notesSlide" Target="/ppt/notesSlides/notesSlide16.xml" Id="R5bca7770dbfa43d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fb3c1fccb754733" /><Relationship Type="http://schemas.openxmlformats.org/officeDocument/2006/relationships/notesSlide" Target="/ppt/notesSlides/notesSlide17.xml" Id="R938db9bd75bd44e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4688f9781c34dd0" /><Relationship Type="http://schemas.openxmlformats.org/officeDocument/2006/relationships/notesSlide" Target="/ppt/notesSlides/notesSlide18.xml" Id="Rd407d3bd5f83415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207bb43c6b24364" /><Relationship Type="http://schemas.openxmlformats.org/officeDocument/2006/relationships/notesSlide" Target="/ppt/notesSlides/notesSlide19.xml" Id="R061e75cd8e1743e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b55cd51fe714b55" /><Relationship Type="http://schemas.openxmlformats.org/officeDocument/2006/relationships/notesSlide" Target="/ppt/notesSlides/notesSlide20.xml" Id="Reab9349980e8416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c3e0a905ec94c46" /><Relationship Type="http://schemas.openxmlformats.org/officeDocument/2006/relationships/notesSlide" Target="/ppt/notesSlides/notesSlide21.xml" Id="R4dc4231cd564455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b6361e87fe34493" /><Relationship Type="http://schemas.openxmlformats.org/officeDocument/2006/relationships/notesSlide" Target="/ppt/notesSlides/notesSlide22.xml" Id="Rc5ccc8d5f29048f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0e2e75298eb491f" /><Relationship Type="http://schemas.openxmlformats.org/officeDocument/2006/relationships/notesSlide" Target="/ppt/notesSlides/notesSlide23.xml" Id="Rff9861d83301445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6076bee4c714b04" /><Relationship Type="http://schemas.openxmlformats.org/officeDocument/2006/relationships/notesSlide" Target="/ppt/notesSlides/notesSlide24.xml" Id="R0a80f164f9ec425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f30d98a8dfc4435" /><Relationship Type="http://schemas.openxmlformats.org/officeDocument/2006/relationships/notesSlide" Target="/ppt/notesSlides/notesSlide25.xml" Id="Rafbfc3a823874b7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4993893824c4505" /><Relationship Type="http://schemas.openxmlformats.org/officeDocument/2006/relationships/notesSlide" Target="/ppt/notesSlides/notesSlide26.xml" Id="Rb506cda051f84c1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ce49478f8614e1e" /><Relationship Type="http://schemas.openxmlformats.org/officeDocument/2006/relationships/notesSlide" Target="/ppt/notesSlides/notesSlide27.xml" Id="Rf28f5b6c4aa64fe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以西結書第28章</a:t>
            </a:r>
          </a:p>
          <a:p xmlns:a="http://schemas.openxmlformats.org/drawingml/2006/main">
            <a:pPr algn="ctr">
              <a:buNone/>
            </a:pPr>
            <a:r>
              <a:rPr sz="2000">
                <a:solidFill>
                  <a:srgbClr val="FFFFFF"/>
                </a:solidFill>
                <a:latin typeface="Georgia"/>
                <a:ea typeface="Georgia"/>
                <a:cs typeface="Georgia"/>
              </a:rPr>
              <a:t>Ezekiel 28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  |  Ezekiel 28:1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The word of the LORD came again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28:2  |  Ezekiel 28:2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「人子啊，你對泰爾君王說，主耶和華如此說： 因你心裏高傲，說：我是神； 我在海中坐神之位。 你雖然居心自比神， 也不過是人，並不是神！</a:t>
            </a:r>
          </a:p>
          <a:p xmlns:a="http://schemas.openxmlformats.org/drawingml/2006/main">
            <a:pPr algn="ctr">
              <a:buNone/>
            </a:pPr>
            <a:r>
              <a:rPr sz="1800">
                <a:solidFill>
                  <a:srgbClr val="FFFFFF"/>
                </a:solidFill>
                <a:latin typeface="Georgia"/>
                <a:ea typeface="Georgia"/>
                <a:cs typeface="Georgia"/>
              </a:rPr>
              <a:t>Son of man, say unto the prince of Tyrus, Thus saith the Lord GOD; Because thine heart is lifted up, and thou hast said, I am a God, I sit in the seat of God, in the midst of the seas; yet thou art a man, and not God, though thou set thine heart as the heart of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28:3  |  Ezekiel 28:3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看哪，你比但以理更有智慧， 甚麼祕事都不能向你隱藏。</a:t>
            </a:r>
          </a:p>
          <a:p xmlns:a="http://schemas.openxmlformats.org/drawingml/2006/main">
            <a:pPr algn="ctr">
              <a:buNone/>
            </a:pPr>
            <a:r>
              <a:rPr sz="2400">
                <a:solidFill>
                  <a:srgbClr val="FFFFFF"/>
                </a:solidFill>
                <a:latin typeface="Georgia"/>
                <a:ea typeface="Georgia"/>
                <a:cs typeface="Georgia"/>
              </a:rPr>
              <a:t>Behold, thou art wiser than Daniel; there is no secret that they can hide from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28:4  |  Ezekiel 28:4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你靠自己的智慧聰明得了金銀財寶， 收入庫中。</a:t>
            </a:r>
          </a:p>
          <a:p xmlns:a="http://schemas.openxmlformats.org/drawingml/2006/main">
            <a:pPr algn="ctr">
              <a:buNone/>
            </a:pPr>
            <a:r>
              <a:rPr sz="2400">
                <a:solidFill>
                  <a:srgbClr val="FFFFFF"/>
                </a:solidFill>
                <a:latin typeface="Georgia"/>
                <a:ea typeface="Georgia"/>
                <a:cs typeface="Georgia"/>
              </a:rPr>
              <a:t>With thy wisdom and with thine understanding thou hast gotten thee riches, and hast gotten gold and silver into thy treasures: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28:5  |  Ezekiel 28:5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你靠自己的大智慧和貿易增添資財， 又因資財心裏高傲。</a:t>
            </a:r>
          </a:p>
          <a:p xmlns:a="http://schemas.openxmlformats.org/drawingml/2006/main">
            <a:pPr algn="ctr">
              <a:buNone/>
            </a:pPr>
            <a:r>
              <a:rPr sz="2400">
                <a:solidFill>
                  <a:srgbClr val="FFFFFF"/>
                </a:solidFill>
                <a:latin typeface="Georgia"/>
                <a:ea typeface="Georgia"/>
                <a:cs typeface="Georgia"/>
              </a:rPr>
              <a:t>By thy great wisdom and by thy traffick hast thou increased thy riches, and thine heart is lifted up because of thy riches: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28:6  |  Ezekiel 28:6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所以主耶和華如此說： 因你居心自比神，</a:t>
            </a:r>
          </a:p>
          <a:p xmlns:a="http://schemas.openxmlformats.org/drawingml/2006/main">
            <a:pPr algn="ctr">
              <a:buNone/>
            </a:pPr>
            <a:r>
              <a:rPr sz="2400">
                <a:solidFill>
                  <a:srgbClr val="FFFFFF"/>
                </a:solidFill>
                <a:latin typeface="Georgia"/>
                <a:ea typeface="Georgia"/>
                <a:cs typeface="Georgia"/>
              </a:rPr>
              <a:t>Therefore thus saith the Lord GOD; Because thou hast set thine heart as the heart of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28:7  |  Ezekiel 28:7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我必使外邦人， 就是列國中的強暴人臨到你這裏； 他們必拔刀砍壞你用智慧得來的美物， 褻瀆你的榮光。</a:t>
            </a:r>
          </a:p>
          <a:p xmlns:a="http://schemas.openxmlformats.org/drawingml/2006/main">
            <a:pPr algn="ctr">
              <a:buNone/>
            </a:pPr>
            <a:r>
              <a:rPr sz="2100">
                <a:solidFill>
                  <a:srgbClr val="FFFFFF"/>
                </a:solidFill>
                <a:latin typeface="Georgia"/>
                <a:ea typeface="Georgia"/>
                <a:cs typeface="Georgia"/>
              </a:rPr>
              <a:t>Behold, therefore I will bring strangers upon thee, the terrible of the nations: and they shall draw their swords against the beauty of thy wisdom, and they shall defile thy brightness.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28:8  |  Ezekiel 28:8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他們必使你下坑； 你必死在海中， 與被殺的人一樣。</a:t>
            </a:r>
          </a:p>
          <a:p xmlns:a="http://schemas.openxmlformats.org/drawingml/2006/main">
            <a:pPr algn="ctr">
              <a:buNone/>
            </a:pPr>
            <a:r>
              <a:rPr sz="2400">
                <a:solidFill>
                  <a:srgbClr val="FFFFFF"/>
                </a:solidFill>
                <a:latin typeface="Georgia"/>
                <a:ea typeface="Georgia"/>
                <a:cs typeface="Georgia"/>
              </a:rPr>
              <a:t>They shall bring thee down to the pit, and thou shalt die the deaths of them that are slain in the midst of the seas.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28:9  |  Ezekiel 28:9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在殺你的人面前你還能說「我是神」嗎？ 其實你在殺害你的人手中， 不過是人，並不是神。</a:t>
            </a:r>
          </a:p>
          <a:p xmlns:a="http://schemas.openxmlformats.org/drawingml/2006/main">
            <a:pPr algn="ctr">
              <a:buNone/>
            </a:pPr>
            <a:r>
              <a:rPr sz="2400">
                <a:solidFill>
                  <a:srgbClr val="FFFFFF"/>
                </a:solidFill>
                <a:latin typeface="Georgia"/>
                <a:ea typeface="Georgia"/>
                <a:cs typeface="Georgia"/>
              </a:rPr>
              <a:t>Wilt thou yet say before him that slayeth thee, I am God? but thou shalt be a man, and no God, in the hand of him that slayeth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28:10  |  Ezekiel 28:10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你必死在外邦人手中， 與未受割禮的人一樣， 因為這是主耶和華說的。」</a:t>
            </a:r>
          </a:p>
          <a:p xmlns:a="http://schemas.openxmlformats.org/drawingml/2006/main">
            <a:pPr algn="ctr">
              <a:buNone/>
            </a:pPr>
            <a:r>
              <a:rPr sz="2400">
                <a:solidFill>
                  <a:srgbClr val="FFFFFF"/>
                </a:solidFill>
                <a:latin typeface="Georgia"/>
                <a:ea typeface="Georgia"/>
                <a:cs typeface="Georgia"/>
              </a:rPr>
              <a:t>Thou shalt die the deaths of the uncircumcised by the hand of strangers: for I have spoken it, saith the Lord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28:11  |  Ezekiel 28:11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Moreover the word of the LORD came unto me,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28:12  |  Ezekiel 28:12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「人子啊，你為泰爾王作起哀歌，說主耶和華如此說： 你無所不備， 智慧充足，全然美麗。</a:t>
            </a:r>
          </a:p>
          <a:p xmlns:a="http://schemas.openxmlformats.org/drawingml/2006/main">
            <a:pPr algn="ctr">
              <a:buNone/>
            </a:pPr>
            <a:r>
              <a:rPr sz="2100">
                <a:solidFill>
                  <a:srgbClr val="FFFFFF"/>
                </a:solidFill>
                <a:latin typeface="Georgia"/>
                <a:ea typeface="Georgia"/>
                <a:cs typeface="Georgia"/>
              </a:rPr>
              <a:t>Son of man, take up a lamentation upon the king of Tyrus, and say unto him, Thus saith the Lord GOD; Thou sealest up the sum, full of wisdom, and perfect in beauty.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28:13  |  Ezekiel 28:13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你曾在伊甸神的園中， 佩戴各樣寶石， 就是紅寶石、紅璧璽、金鋼石、 水蒼玉、紅瑪瑙、碧玉、 藍寶石、綠寶石、紅玉，和黃金； 又有精美的鼓笛在你那裏， 都是在你受造之日預備齊全的。</a:t>
            </a:r>
          </a:p>
          <a:p xmlns:a="http://schemas.openxmlformats.org/drawingml/2006/main">
            <a:pPr algn="ctr">
              <a:buNone/>
            </a:pPr>
            <a:r>
              <a:rPr sz="1800">
                <a:solidFill>
                  <a:srgbClr val="FFFFFF"/>
                </a:solidFill>
                <a:latin typeface="Georgia"/>
                <a:ea typeface="Georgia"/>
                <a:cs typeface="Georgia"/>
              </a:rPr>
              <a:t>Thou hast been in Eden the garden of God; every precious stone was thy covering, the sardius, topaz, and the diamond, the beryl, the onyx, and the jasper, the sapphire, the emerald, and the carbuncle, and gold: the workmanship of thy tabrets and of thy pipes was prepared in thee in the day that thou wast created.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28:14  |  Ezekiel 28:14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你是那受膏遮掩[約櫃]的基路伯； 我將你安置在神的聖山上； 你在發[光如]火[的寶]石中間往來。</a:t>
            </a:r>
          </a:p>
          <a:p xmlns:a="http://schemas.openxmlformats.org/drawingml/2006/main">
            <a:pPr algn="ctr">
              <a:buNone/>
            </a:pPr>
            <a:r>
              <a:rPr sz="2100">
                <a:solidFill>
                  <a:srgbClr val="FFFFFF"/>
                </a:solidFill>
                <a:latin typeface="Georgia"/>
                <a:ea typeface="Georgia"/>
                <a:cs typeface="Georgia"/>
              </a:rPr>
              <a:t>Thou art the anointed cherub that covereth; and I have set thee so: thou wast upon the holy mountain of God; thou hast walked up and down in the midst of the stones of fire.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28:15  |  Ezekiel 28:15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你從受造之日所行的都完全， 後來在你中間又察出不義。</a:t>
            </a:r>
          </a:p>
          <a:p xmlns:a="http://schemas.openxmlformats.org/drawingml/2006/main">
            <a:pPr algn="ctr">
              <a:buNone/>
            </a:pPr>
            <a:r>
              <a:rPr sz="2400">
                <a:solidFill>
                  <a:srgbClr val="FFFFFF"/>
                </a:solidFill>
                <a:latin typeface="Georgia"/>
                <a:ea typeface="Georgia"/>
                <a:cs typeface="Georgia"/>
              </a:rPr>
              <a:t>Thou wast perfect in thy ways from the day that thou wast created, till iniquity was found in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28:16  |  Ezekiel 28:16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因你貿易很多， 就被強暴的事充滿，以致犯罪， 所以我因你褻瀆[聖地]， 就從神的山驅逐你。 遮掩[約櫃]的基路伯啊， 我已將你從發[光如]火[的寶]石中除滅。</a:t>
            </a:r>
          </a:p>
          <a:p xmlns:a="http://schemas.openxmlformats.org/drawingml/2006/main">
            <a:pPr algn="ctr">
              <a:buNone/>
            </a:pPr>
            <a:r>
              <a:rPr sz="1800">
                <a:solidFill>
                  <a:srgbClr val="FFFFFF"/>
                </a:solidFill>
                <a:latin typeface="Georgia"/>
                <a:ea typeface="Georgia"/>
                <a:cs typeface="Georgia"/>
              </a:rPr>
              <a:t>By the multitude of thy merchandise they have filled the midst of thee with violence, and thou hast sinned: therefore I will cast thee as profane out of the mountain of God: and I will destroy thee, O covering cherub, from the midst of the stones of fire.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28:17  |  Ezekiel 28:17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你因美麗心中高傲， 又因榮光敗壞智慧， 我已將你摔倒在地， 使你倒在君王面前， 好叫他們目睹眼見。</a:t>
            </a:r>
          </a:p>
          <a:p xmlns:a="http://schemas.openxmlformats.org/drawingml/2006/main">
            <a:pPr algn="ctr">
              <a:buNone/>
            </a:pPr>
            <a:r>
              <a:rPr sz="2100">
                <a:solidFill>
                  <a:srgbClr val="FFFFFF"/>
                </a:solidFill>
                <a:latin typeface="Georgia"/>
                <a:ea typeface="Georgia"/>
                <a:cs typeface="Georgia"/>
              </a:rPr>
              <a:t>Thine heart was lifted up because of thy beauty, thou hast corrupted thy wisdom by reason of thy brightness: I will cast thee to the ground, I will lay thee before kings, that they may behold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28:18  |  Ezekiel 28:18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你因罪孽眾多， 貿易不公， 就褻瀆你那裏的聖所。 故此，我使火從你中間發出，燒滅你， 使你在所有觀看的人眼前變為地上的爐灰。</a:t>
            </a:r>
          </a:p>
          <a:p xmlns:a="http://schemas.openxmlformats.org/drawingml/2006/main">
            <a:pPr algn="ctr">
              <a:buNone/>
            </a:pPr>
            <a:r>
              <a:rPr sz="1800">
                <a:solidFill>
                  <a:srgbClr val="FFFFFF"/>
                </a:solidFill>
                <a:latin typeface="Georgia"/>
                <a:ea typeface="Georgia"/>
                <a:cs typeface="Georgia"/>
              </a:rPr>
              <a:t>Thou hast defiled thy sanctuaries by the multitude of thine iniquities, by the iniquity of thy traffick; therefore will I bring forth a fire from the midst of thee, it shall devour thee, and I will bring thee to ashes upon the earth in the sight of all them that behold thee.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28:19  |  Ezekiel 28:19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各國民中，凡認識你的， 都必為你驚奇。 你令人驚恐， 不再存留於世，直到永遠。」</a:t>
            </a:r>
          </a:p>
          <a:p xmlns:a="http://schemas.openxmlformats.org/drawingml/2006/main">
            <a:pPr algn="ctr">
              <a:buNone/>
            </a:pPr>
            <a:r>
              <a:rPr sz="2400">
                <a:solidFill>
                  <a:srgbClr val="FFFFFF"/>
                </a:solidFill>
                <a:latin typeface="Georgia"/>
                <a:ea typeface="Georgia"/>
                <a:cs typeface="Georgia"/>
              </a:rPr>
              <a:t>All they that know thee among the people shall be astonished at thee: thou shalt be a terror, and never shalt thou be any more.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28:20  |  Ezekiel 28:20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Again the word of the LORD came unto me, saying,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28:21  |  Ezekiel 28:21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「人子啊，你要向西頓預言攻擊她，</a:t>
            </a:r>
          </a:p>
          <a:p xmlns:a="http://schemas.openxmlformats.org/drawingml/2006/main">
            <a:pPr algn="ctr">
              <a:buNone/>
            </a:pPr>
            <a:r>
              <a:rPr sz="2800">
                <a:solidFill>
                  <a:srgbClr val="FFFFFF"/>
                </a:solidFill>
                <a:latin typeface="Georgia"/>
                <a:ea typeface="Georgia"/>
                <a:cs typeface="Georgia"/>
              </a:rPr>
              <a:t>Son of man, set thy face against Zidon, and prophesy against it,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28:22  |  Ezekiel 28:22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說主耶和華如此說： 西頓哪，我與你為敵， 我必在你中間得榮耀。 我在你中間施行審判、顯為聖的時候， 人就知道我是耶和華。</a:t>
            </a:r>
          </a:p>
          <a:p xmlns:a="http://schemas.openxmlformats.org/drawingml/2006/main">
            <a:pPr algn="ctr">
              <a:buNone/>
            </a:pPr>
            <a:r>
              <a:rPr sz="1800">
                <a:solidFill>
                  <a:srgbClr val="FFFFFF"/>
                </a:solidFill>
                <a:latin typeface="Georgia"/>
                <a:ea typeface="Georgia"/>
                <a:cs typeface="Georgia"/>
              </a:rPr>
              <a:t>And say, Thus saith the Lord GOD; Behold, I am against thee, O Zidon; and I will be glorified in the midst of thee: and they shall know that I am the LORD, when I shall have executed judgments in her, and shall be sanctified in her.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28:23  |  Ezekiel 28:23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我必使瘟疫進入西頓， 使血流在她街上。 被殺的必在其中仆倒， 四圍有刀劍臨到她， 人就知道我是耶和華。」</a:t>
            </a:r>
          </a:p>
          <a:p xmlns:a="http://schemas.openxmlformats.org/drawingml/2006/main">
            <a:pPr algn="ctr">
              <a:buNone/>
            </a:pPr>
            <a:r>
              <a:rPr sz="2100">
                <a:solidFill>
                  <a:srgbClr val="FFFFFF"/>
                </a:solidFill>
                <a:latin typeface="Georgia"/>
                <a:ea typeface="Georgia"/>
                <a:cs typeface="Georgia"/>
              </a:rPr>
              <a:t>For I will send into her pestilence, and blood into her streets; and the wounded shall be judged in the midst of her by the sword upon her on every side; and they shall know that I am the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28:24  |  Ezekiel 28:24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「四圍恨惡以色列家的人，必不再向他們作刺人的荊棘，傷人的蒺藜，人就知道我是主耶和華。」</a:t>
            </a:r>
          </a:p>
          <a:p xmlns:a="http://schemas.openxmlformats.org/drawingml/2006/main">
            <a:pPr algn="ctr">
              <a:buNone/>
            </a:pPr>
            <a:r>
              <a:rPr sz="2100">
                <a:solidFill>
                  <a:srgbClr val="FFFFFF"/>
                </a:solidFill>
                <a:latin typeface="Georgia"/>
                <a:ea typeface="Georgia"/>
                <a:cs typeface="Georgia"/>
              </a:rPr>
              <a:t>And there shall be no more a pricking brier unto the house of Israel, nor any grieving thorn of all that are round about them, that despised them; and they shall know that I am the Lord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28:25  |  Ezekiel 28:25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主耶和華如此說：「我將分散在萬民中的以色列家招聚回來，向他們在列邦人眼前顯為聖的時候，他們就在我賜給我僕人雅各之地，仍然居住。</a:t>
            </a:r>
          </a:p>
          <a:p xmlns:a="http://schemas.openxmlformats.org/drawingml/2006/main">
            <a:pPr algn="ctr">
              <a:buNone/>
            </a:pPr>
            <a:r>
              <a:rPr sz="1800">
                <a:solidFill>
                  <a:srgbClr val="FFFFFF"/>
                </a:solidFill>
                <a:latin typeface="Georgia"/>
                <a:ea typeface="Georgia"/>
                <a:cs typeface="Georgia"/>
              </a:rPr>
              <a:t>Thus saith the Lord GOD; When I shall have gathered the house of Israel from the people among whom they are scattered, and shall be sanctified in them in the sight of the heathen, then shall they dwell in their land that I have given to my servant Jacob.</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28:26  |  Ezekiel 28:26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他們要在這地上安然居住。我向四圍恨惡他們的眾人施行審判以後，他們要蓋造房屋，栽種葡萄園，安然居住，就知道我是耶和華－他們的神。」</a:t>
            </a:r>
          </a:p>
          <a:p xmlns:a="http://schemas.openxmlformats.org/drawingml/2006/main">
            <a:pPr algn="ctr">
              <a:buNone/>
            </a:pPr>
            <a:r>
              <a:rPr sz="1800">
                <a:solidFill>
                  <a:srgbClr val="FFFFFF"/>
                </a:solidFill>
                <a:latin typeface="Georgia"/>
                <a:ea typeface="Georgia"/>
                <a:cs typeface="Georgia"/>
              </a:rPr>
              <a:t>And they shall dwell safely therein, and shall build houses, and plant vineyards; yea, they shall dwell with confidence, when I have executed judgments upon all those that despise them round about them; and they shall know that I am the LORD their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2026-08-30T07:11:52.0680000Z</dcterms:created>
  <dcterms:modified xsi:type="dcterms:W3CDTF">2026-08-30T07:11:52.0680000Z</dcterms:modified>
</coreProperties>
</file>