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0a7bcb13d8c4b54" /><Relationship Type="http://schemas.openxmlformats.org/officeDocument/2006/relationships/extended-properties" Target="/docProps/app.xml" Id="R869ff833bbb24204" /><Relationship Type="http://schemas.openxmlformats.org/officeDocument/2006/relationships/officeDocument" Target="/ppt/presentation.xml" Id="R9d2c22bf40af42c8" /></Relationships>
</file>

<file path=ppt/presentation.xml><?xml version="1.0" encoding="utf-8"?>
<p:presentation xmlns:p="http://schemas.openxmlformats.org/presentationml/2006/main">
  <p:sldMasterIdLst>
    <p:sldMasterId xmlns:r="http://schemas.openxmlformats.org/officeDocument/2006/relationships" id="2147483648" r:id="Rc8e42baf346f4c1b"/>
  </p:sldMasterIdLst>
  <p:notesMasterIdLst>
    <p:notesMasterId xmlns:r="http://schemas.openxmlformats.org/officeDocument/2006/relationships" r:id="Re05a6120f01f494a"/>
  </p:notesMasterIdLst>
  <p:sldIdLst>
    <p:sldId xmlns:r="http://schemas.openxmlformats.org/officeDocument/2006/relationships" id="256" r:id="R146f491b52144e78"/>
    <p:sldId xmlns:r="http://schemas.openxmlformats.org/officeDocument/2006/relationships" id="257" r:id="R6129edf524604281"/>
    <p:sldId xmlns:r="http://schemas.openxmlformats.org/officeDocument/2006/relationships" id="258" r:id="R777b473ab91f4ee0"/>
    <p:sldId xmlns:r="http://schemas.openxmlformats.org/officeDocument/2006/relationships" id="259" r:id="Ra05d8df4a60a4cca"/>
    <p:sldId xmlns:r="http://schemas.openxmlformats.org/officeDocument/2006/relationships" id="260" r:id="R94c9c23f71ab4016"/>
    <p:sldId xmlns:r="http://schemas.openxmlformats.org/officeDocument/2006/relationships" id="261" r:id="R393cf08a51ee48bf"/>
    <p:sldId xmlns:r="http://schemas.openxmlformats.org/officeDocument/2006/relationships" id="262" r:id="R9e2c787e7d554865"/>
    <p:sldId xmlns:r="http://schemas.openxmlformats.org/officeDocument/2006/relationships" id="263" r:id="R76f25d9adef648d1"/>
    <p:sldId xmlns:r="http://schemas.openxmlformats.org/officeDocument/2006/relationships" id="264" r:id="R98cb7a8936214d80"/>
    <p:sldId xmlns:r="http://schemas.openxmlformats.org/officeDocument/2006/relationships" id="265" r:id="R899a259fb5804154"/>
    <p:sldId xmlns:r="http://schemas.openxmlformats.org/officeDocument/2006/relationships" id="266" r:id="Rba7527704d4843bf"/>
    <p:sldId xmlns:r="http://schemas.openxmlformats.org/officeDocument/2006/relationships" id="267" r:id="Re44754b9693f462f"/>
    <p:sldId xmlns:r="http://schemas.openxmlformats.org/officeDocument/2006/relationships" id="268" r:id="Rb82707462a6e4c5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c7dc2a152c44ec9" /><Relationship Type="http://schemas.openxmlformats.org/officeDocument/2006/relationships/slideMaster" Target="/ppt/slideMasters/slideMaster1.xml" Id="Rc8e42baf346f4c1b" /><Relationship Type="http://schemas.openxmlformats.org/officeDocument/2006/relationships/notesMaster" Target="/ppt/notesMasters/notesMaster1.xml" Id="Re05a6120f01f494a" /><Relationship Type="http://schemas.openxmlformats.org/officeDocument/2006/relationships/presProps" Target="/ppt/presProps.xml" Id="R701d77fdd3d34428" /><Relationship Type="http://schemas.openxmlformats.org/officeDocument/2006/relationships/tableStyles" Target="/ppt/tableStyles.xml" Id="R147ed07f2a6e4b98" /><Relationship Type="http://schemas.openxmlformats.org/officeDocument/2006/relationships/slide" Target="/ppt/slides/slide1.xml" Id="R146f491b52144e78" /><Relationship Type="http://schemas.openxmlformats.org/officeDocument/2006/relationships/slide" Target="/ppt/slides/slide2.xml" Id="R6129edf524604281" /><Relationship Type="http://schemas.openxmlformats.org/officeDocument/2006/relationships/slide" Target="/ppt/slides/slide3.xml" Id="R777b473ab91f4ee0" /><Relationship Type="http://schemas.openxmlformats.org/officeDocument/2006/relationships/slide" Target="/ppt/slides/slide4.xml" Id="Ra05d8df4a60a4cca" /><Relationship Type="http://schemas.openxmlformats.org/officeDocument/2006/relationships/slide" Target="/ppt/slides/slide5.xml" Id="R94c9c23f71ab4016" /><Relationship Type="http://schemas.openxmlformats.org/officeDocument/2006/relationships/slide" Target="/ppt/slides/slide6.xml" Id="R393cf08a51ee48bf" /><Relationship Type="http://schemas.openxmlformats.org/officeDocument/2006/relationships/slide" Target="/ppt/slides/slide7.xml" Id="R9e2c787e7d554865" /><Relationship Type="http://schemas.openxmlformats.org/officeDocument/2006/relationships/slide" Target="/ppt/slides/slide8.xml" Id="R76f25d9adef648d1" /><Relationship Type="http://schemas.openxmlformats.org/officeDocument/2006/relationships/slide" Target="/ppt/slides/slide9.xml" Id="R98cb7a8936214d80" /><Relationship Type="http://schemas.openxmlformats.org/officeDocument/2006/relationships/slide" Target="/ppt/slides/slide10.xml" Id="R899a259fb5804154" /><Relationship Type="http://schemas.openxmlformats.org/officeDocument/2006/relationships/slide" Target="/ppt/slides/slide11.xml" Id="Rba7527704d4843bf" /><Relationship Type="http://schemas.openxmlformats.org/officeDocument/2006/relationships/slide" Target="/ppt/slides/slide12.xml" Id="Re44754b9693f462f" /><Relationship Type="http://schemas.openxmlformats.org/officeDocument/2006/relationships/slide" Target="/ppt/slides/slide13.xml" Id="Rb82707462a6e4c5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f7f9c04ee8d439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8c9a84cb6334d6b" /><Relationship Type="http://schemas.openxmlformats.org/officeDocument/2006/relationships/notesMaster" Target="/ppt/notesMasters/notesMaster1.xml" Id="R2e7d760b531f4ceb" /></Relationships>
</file>

<file path=ppt/notesSlides/_rels/notesSlide2.xml.rels>&#65279;<?xml version="1.0" encoding="utf-8"?><Relationships xmlns="http://schemas.openxmlformats.org/package/2006/relationships"><Relationship Type="http://schemas.openxmlformats.org/officeDocument/2006/relationships/slide" Target="/ppt/slides/slide2.xml" Id="R3eeb3f1fec214c5a" /><Relationship Type="http://schemas.openxmlformats.org/officeDocument/2006/relationships/notesMaster" Target="/ppt/notesMasters/notesMaster1.xml" Id="R27b3f7ced97f4511" /></Relationships>
</file>

<file path=ppt/notesSlides/_rels/notesSlide3.xml.rels>&#65279;<?xml version="1.0" encoding="utf-8"?><Relationships xmlns="http://schemas.openxmlformats.org/package/2006/relationships"><Relationship Type="http://schemas.openxmlformats.org/officeDocument/2006/relationships/slide" Target="/ppt/slides/slide3.xml" Id="R60fe7dfcc7724df7" /><Relationship Type="http://schemas.openxmlformats.org/officeDocument/2006/relationships/notesMaster" Target="/ppt/notesMasters/notesMaster1.xml" Id="R57f402bdaf854d67" /></Relationships>
</file>

<file path=ppt/notesSlides/_rels/notesSlide4.xml.rels>&#65279;<?xml version="1.0" encoding="utf-8"?><Relationships xmlns="http://schemas.openxmlformats.org/package/2006/relationships"><Relationship Type="http://schemas.openxmlformats.org/officeDocument/2006/relationships/slide" Target="/ppt/slides/slide4.xml" Id="R99083173a1f941ec" /><Relationship Type="http://schemas.openxmlformats.org/officeDocument/2006/relationships/notesMaster" Target="/ppt/notesMasters/notesMaster1.xml" Id="Re7464a21e02f4534" /></Relationships>
</file>

<file path=ppt/notesSlides/_rels/notesSlide5.xml.rels>&#65279;<?xml version="1.0" encoding="utf-8"?><Relationships xmlns="http://schemas.openxmlformats.org/package/2006/relationships"><Relationship Type="http://schemas.openxmlformats.org/officeDocument/2006/relationships/slide" Target="/ppt/slides/slide5.xml" Id="Rcdcc13fd5b484978" /><Relationship Type="http://schemas.openxmlformats.org/officeDocument/2006/relationships/notesMaster" Target="/ppt/notesMasters/notesMaster1.xml" Id="Rc908c8df30654a91" /></Relationships>
</file>

<file path=ppt/notesSlides/_rels/notesSlide6.xml.rels>&#65279;<?xml version="1.0" encoding="utf-8"?><Relationships xmlns="http://schemas.openxmlformats.org/package/2006/relationships"><Relationship Type="http://schemas.openxmlformats.org/officeDocument/2006/relationships/slide" Target="/ppt/slides/slide6.xml" Id="Re426e48fce934e89" /><Relationship Type="http://schemas.openxmlformats.org/officeDocument/2006/relationships/notesMaster" Target="/ppt/notesMasters/notesMaster1.xml" Id="Rd064acd5162a4d5e" /></Relationships>
</file>

<file path=ppt/notesSlides/_rels/notesSlide7.xml.rels>&#65279;<?xml version="1.0" encoding="utf-8"?><Relationships xmlns="http://schemas.openxmlformats.org/package/2006/relationships"><Relationship Type="http://schemas.openxmlformats.org/officeDocument/2006/relationships/slide" Target="/ppt/slides/slide7.xml" Id="R720d9c2536b74885" /><Relationship Type="http://schemas.openxmlformats.org/officeDocument/2006/relationships/notesMaster" Target="/ppt/notesMasters/notesMaster1.xml" Id="R2c40c9b801394f2b" /></Relationships>
</file>

<file path=ppt/notesSlides/_rels/notesSlide8.xml.rels>&#65279;<?xml version="1.0" encoding="utf-8"?><Relationships xmlns="http://schemas.openxmlformats.org/package/2006/relationships"><Relationship Type="http://schemas.openxmlformats.org/officeDocument/2006/relationships/slide" Target="/ppt/slides/slide8.xml" Id="Rd26772620cdd4d4a" /><Relationship Type="http://schemas.openxmlformats.org/officeDocument/2006/relationships/notesMaster" Target="/ppt/notesMasters/notesMaster1.xml" Id="R75c3249a492d4572" /></Relationships>
</file>

<file path=ppt/notesSlides/_rels/notesSlide9.xml.rels>&#65279;<?xml version="1.0" encoding="utf-8"?><Relationships xmlns="http://schemas.openxmlformats.org/package/2006/relationships"><Relationship Type="http://schemas.openxmlformats.org/officeDocument/2006/relationships/slide" Target="/ppt/slides/slide9.xml" Id="R10dc3ceabdcd4b4f" /><Relationship Type="http://schemas.openxmlformats.org/officeDocument/2006/relationships/notesMaster" Target="/ppt/notesMasters/notesMaster1.xml" Id="Rb89b785f4ffa40f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d2ae54c2b9b45b3" /><Relationship Type="http://schemas.openxmlformats.org/officeDocument/2006/relationships/notesMaster" Target="/ppt/notesMasters/notesMaster1.xml" Id="R08371345d7dd459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ec7c29a87c64723" /><Relationship Type="http://schemas.openxmlformats.org/officeDocument/2006/relationships/notesMaster" Target="/ppt/notesMasters/notesMaster1.xml" Id="R8506665111e042b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dd48f3c386548c3" /><Relationship Type="http://schemas.openxmlformats.org/officeDocument/2006/relationships/notesMaster" Target="/ppt/notesMasters/notesMaster1.xml" Id="R59fe5a78aef94d2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e77c4090c9c4bf4" /><Relationship Type="http://schemas.openxmlformats.org/officeDocument/2006/relationships/notesMaster" Target="/ppt/notesMasters/notesMaster1.xml" Id="Rb49f1e1eb66f4f1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89de057a0a149a8" /><Relationship Type="http://schemas.openxmlformats.org/officeDocument/2006/relationships/image" Target="/ppt/media/image.png" Id="R41705279c3cd4543" /><Relationship Type="http://schemas.openxmlformats.org/officeDocument/2006/relationships/image" Target="/ppt/media/image2.png" Id="R1681cf0279144169" /><Relationship Type="http://schemas.openxmlformats.org/officeDocument/2006/relationships/image" Target="/ppt/media/image.jpeg" Id="Rca9ec496ad8244e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614f8c97d4a40e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1705279c3cd454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681cf027914416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a9ec496ad8244e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94d7345a99b4e27" /><Relationship Type="http://schemas.openxmlformats.org/officeDocument/2006/relationships/slideLayout" Target="/ppt/slideLayouts/slideLayout1.xml" Id="R5838b4c9178e4f25" /><Relationship Type="http://schemas.openxmlformats.org/officeDocument/2006/relationships/slideLayout" Target="/ppt/slideLayouts/slideLayout2.xml" Id="R62827f0a788044f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838b4c9178e4f25"/>
    <p:sldLayoutId xmlns:r="http://schemas.openxmlformats.org/officeDocument/2006/relationships" id="2147483650" r:id="R62827f0a788044f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bcb622879104522" /><Relationship Type="http://schemas.openxmlformats.org/officeDocument/2006/relationships/notesSlide" Target="/ppt/notesSlides/notesSlide1.xml" Id="R85d6ab528aee4ed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c29faef0ccd41f2" /><Relationship Type="http://schemas.openxmlformats.org/officeDocument/2006/relationships/notesSlide" Target="/ppt/notesSlides/notesSlide2.xml" Id="R66dbf9a8cebb483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ca5011cdeb04d23" /><Relationship Type="http://schemas.openxmlformats.org/officeDocument/2006/relationships/notesSlide" Target="/ppt/notesSlides/notesSlide3.xml" Id="R28fb8741477c4d6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3320f6436b6459c" /><Relationship Type="http://schemas.openxmlformats.org/officeDocument/2006/relationships/notesSlide" Target="/ppt/notesSlides/notesSlide4.xml" Id="R998b869493cb446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10acb86ef764417" /><Relationship Type="http://schemas.openxmlformats.org/officeDocument/2006/relationships/notesSlide" Target="/ppt/notesSlides/notesSlide5.xml" Id="R878a0302cff9452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6e4673000c844dc" /><Relationship Type="http://schemas.openxmlformats.org/officeDocument/2006/relationships/notesSlide" Target="/ppt/notesSlides/notesSlide6.xml" Id="R7c8fce0714d24cb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ba156f907484991" /><Relationship Type="http://schemas.openxmlformats.org/officeDocument/2006/relationships/notesSlide" Target="/ppt/notesSlides/notesSlide7.xml" Id="Rd2dd111493cf409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6d179b704994f1c" /><Relationship Type="http://schemas.openxmlformats.org/officeDocument/2006/relationships/notesSlide" Target="/ppt/notesSlides/notesSlide8.xml" Id="R45a312b5d6ff4f1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7248d99a9804e59" /><Relationship Type="http://schemas.openxmlformats.org/officeDocument/2006/relationships/notesSlide" Target="/ppt/notesSlides/notesSlide9.xml" Id="R63efb2b558b8474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295e1e5e2054f21" /><Relationship Type="http://schemas.openxmlformats.org/officeDocument/2006/relationships/notesSlide" Target="/ppt/notesSlides/notesSlide10.xml" Id="R527882563e544ff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b23922c66ab4f7b" /><Relationship Type="http://schemas.openxmlformats.org/officeDocument/2006/relationships/notesSlide" Target="/ppt/notesSlides/notesSlide11.xml" Id="Ra7f4b4972d6d452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d5500a811e94640" /><Relationship Type="http://schemas.openxmlformats.org/officeDocument/2006/relationships/notesSlide" Target="/ppt/notesSlides/notesSlide12.xml" Id="R791a7a2c46414e3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6408f878b2941fd" /><Relationship Type="http://schemas.openxmlformats.org/officeDocument/2006/relationships/notesSlide" Target="/ppt/notesSlides/notesSlide13.xml" Id="Rb116dabf3a11464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撒母耳記上第27章</a:t>
            </a:r>
          </a:p>
          <a:p xmlns:a="http://schemas.openxmlformats.org/drawingml/2006/main">
            <a:pPr algn="ctr">
              <a:buNone/>
            </a:pPr>
            <a:r>
              <a:rPr sz="2000">
                <a:solidFill>
                  <a:srgbClr val="FFFFFF"/>
                </a:solidFill>
                <a:latin typeface="Georgia"/>
                <a:ea typeface="Georgia"/>
                <a:cs typeface="Georgia"/>
              </a:rPr>
              <a:t>1 Samuel 27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27:1  |  1 Samuel 27:1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大衛心裏說：「必有一日我死在掃羅手裏，不如逃奔非利士地去。掃羅見我不在以色列的境內，就必絕望，不再尋索我；這樣我可以脫離他的手。」</a:t>
            </a:r>
          </a:p>
          <a:p xmlns:a="http://schemas.openxmlformats.org/drawingml/2006/main">
            <a:pPr algn="ctr">
              <a:buNone/>
            </a:pPr>
            <a:r>
              <a:rPr sz="1800">
                <a:solidFill>
                  <a:srgbClr val="FFFFFF"/>
                </a:solidFill>
                <a:latin typeface="Georgia"/>
                <a:ea typeface="Georgia"/>
                <a:cs typeface="Georgia"/>
              </a:rPr>
              <a:t>And David said in his heart, I shall now perish one day by the hand of Saul: there is nothing better for me than that I should speedily escape into the land of the Philistines; and Saul shall despair of me, to seek me any more in any coast of Israel: so shall I escape out of his hand.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27:2  |  1 Samuel 27:2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於是大衛起身，和跟隨他的六百人投奔迦特王－瑪俄的兒子亞吉去了。</a:t>
            </a:r>
          </a:p>
          <a:p xmlns:a="http://schemas.openxmlformats.org/drawingml/2006/main">
            <a:pPr algn="ctr">
              <a:buNone/>
            </a:pPr>
            <a:r>
              <a:rPr sz="2400">
                <a:solidFill>
                  <a:srgbClr val="FFFFFF"/>
                </a:solidFill>
                <a:latin typeface="Georgia"/>
                <a:ea typeface="Georgia"/>
                <a:cs typeface="Georgia"/>
              </a:rPr>
              <a:t>And David arose, and he passed over with the six hundred men that were with him unto Achish, the son of Maoch, king of Gath.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27:3  |  1 Samuel 27:3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大衛和他的兩個妻，就是耶斯列人亞希暖和作過拿八妻的迦密人亞比該，並跟隨他的人，連各人的眷屬，都住在迦特的亞吉那裏。</a:t>
            </a:r>
          </a:p>
          <a:p xmlns:a="http://schemas.openxmlformats.org/drawingml/2006/main">
            <a:pPr algn="ctr">
              <a:buNone/>
            </a:pPr>
            <a:r>
              <a:rPr sz="2100">
                <a:solidFill>
                  <a:srgbClr val="FFFFFF"/>
                </a:solidFill>
                <a:latin typeface="Georgia"/>
                <a:ea typeface="Georgia"/>
                <a:cs typeface="Georgia"/>
              </a:rPr>
              <a:t>And David dwelt with Achish at Gath, he and his men, every man with his household, even David with his two wives, Ahinoam the Jezreelitess, and Abigail the Carmelitess, Nabal’s wife.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27:4  |  1 Samuel 27:4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有人告訴掃羅說：「大衛逃到迦特。」掃羅就不再尋索他了。</a:t>
            </a:r>
          </a:p>
          <a:p xmlns:a="http://schemas.openxmlformats.org/drawingml/2006/main">
            <a:pPr algn="ctr">
              <a:buNone/>
            </a:pPr>
            <a:r>
              <a:rPr sz="2400">
                <a:solidFill>
                  <a:srgbClr val="FFFFFF"/>
                </a:solidFill>
                <a:latin typeface="Georgia"/>
                <a:ea typeface="Georgia"/>
                <a:cs typeface="Georgia"/>
              </a:rPr>
              <a:t>And it was told Saul that David was fled to Gath: and he sought no more again for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27:5  |  1 Samuel 27:5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大衛對亞吉說：「我若在你眼前蒙恩，求你在京外的城邑中賜我一個地方居住。僕人何必與王同住京都呢？」</a:t>
            </a:r>
          </a:p>
          <a:p xmlns:a="http://schemas.openxmlformats.org/drawingml/2006/main">
            <a:pPr algn="ctr">
              <a:buNone/>
            </a:pPr>
            <a:r>
              <a:rPr sz="2100">
                <a:solidFill>
                  <a:srgbClr val="FFFFFF"/>
                </a:solidFill>
                <a:latin typeface="Georgia"/>
                <a:ea typeface="Georgia"/>
                <a:cs typeface="Georgia"/>
              </a:rPr>
              <a:t>And David said unto Achish, If I have now found grace in thine eyes, let them give me a place in some town in the country, that I may dwell there: for why should thy servant dwell in the royal city with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27:6  |  1 Samuel 27:6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當日亞吉將洗革拉賜給他，因此洗革拉屬猶大王，直到今日。</a:t>
            </a:r>
          </a:p>
          <a:p xmlns:a="http://schemas.openxmlformats.org/drawingml/2006/main">
            <a:pPr algn="ctr">
              <a:buNone/>
            </a:pPr>
            <a:r>
              <a:rPr sz="2400">
                <a:solidFill>
                  <a:srgbClr val="FFFFFF"/>
                </a:solidFill>
                <a:latin typeface="Georgia"/>
                <a:ea typeface="Georgia"/>
                <a:cs typeface="Georgia"/>
              </a:rPr>
              <a:t>Then Achish gave him Ziklag that day: wherefore Ziklag pertaineth unto the kings of Judah unto this day.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27:7  |  1 Samuel 27:7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大衛在非利士地住了一年零四個月。</a:t>
            </a:r>
          </a:p>
          <a:p xmlns:a="http://schemas.openxmlformats.org/drawingml/2006/main">
            <a:pPr algn="ctr">
              <a:buNone/>
            </a:pPr>
            <a:r>
              <a:rPr sz="2400">
                <a:solidFill>
                  <a:srgbClr val="FFFFFF"/>
                </a:solidFill>
                <a:latin typeface="Georgia"/>
                <a:ea typeface="Georgia"/>
                <a:cs typeface="Georgia"/>
              </a:rPr>
              <a:t>And the time that David dwelt in the country of the Philistines was a full year and four months.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27:8  |  1 Samuel 27:8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大衛和跟隨他的人上去，侵奪基述人、基色人、亞瑪力人之地。這幾族歷來住在那地，從書珥直到埃及。</a:t>
            </a:r>
          </a:p>
          <a:p xmlns:a="http://schemas.openxmlformats.org/drawingml/2006/main">
            <a:pPr algn="ctr">
              <a:buNone/>
            </a:pPr>
            <a:r>
              <a:rPr sz="2100">
                <a:solidFill>
                  <a:srgbClr val="FFFFFF"/>
                </a:solidFill>
                <a:latin typeface="Georgia"/>
                <a:ea typeface="Georgia"/>
                <a:cs typeface="Georgia"/>
              </a:rPr>
              <a:t>And David and his men went up, and invaded the Geshurites, and the Gezrites, and the Amalekites: for those nations were of old the inhabitants of the land, as thou goest to Shur, even unto the land of Egypt.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27:9  |  1 Samuel 27:9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大衛擊殺那地的人，無論男女都沒有留下一個，又奪獲牛、羊、駱駝、驢，並衣服，回來見亞吉。</a:t>
            </a:r>
          </a:p>
          <a:p xmlns:a="http://schemas.openxmlformats.org/drawingml/2006/main">
            <a:pPr algn="ctr">
              <a:buNone/>
            </a:pPr>
            <a:r>
              <a:rPr sz="2100">
                <a:solidFill>
                  <a:srgbClr val="FFFFFF"/>
                </a:solidFill>
                <a:latin typeface="Georgia"/>
                <a:ea typeface="Georgia"/>
                <a:cs typeface="Georgia"/>
              </a:rPr>
              <a:t>And David smote the land, and left neither man nor woman alive, and took away the sheep, and the oxen, and the asses, and the camels, and the apparel, and returned, and came to Achish.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27:10  |  1 Samuel 27:10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亞吉說：「你們今日侵奪了甚麼地方呢？」大衛說：「侵奪了猶大的南方、耶拉篾的南方、基尼的南方。」</a:t>
            </a:r>
          </a:p>
          <a:p xmlns:a="http://schemas.openxmlformats.org/drawingml/2006/main">
            <a:pPr algn="ctr">
              <a:buNone/>
            </a:pPr>
            <a:r>
              <a:rPr sz="2100">
                <a:solidFill>
                  <a:srgbClr val="FFFFFF"/>
                </a:solidFill>
                <a:latin typeface="Georgia"/>
                <a:ea typeface="Georgia"/>
                <a:cs typeface="Georgia"/>
              </a:rPr>
              <a:t>And Achish said, Whither have ye made a road to day? And David said, Against the south of Judah, and against the south of the Jerahmeelites, and against the south of the Kenites.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27:11  |  1 Samuel 27:11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無論男女，大衛沒有留下一個帶到迦特來。他說：「恐怕他們將我們的事告訴人，說大衛住在非利士地的時候常常這樣行。」</a:t>
            </a:r>
          </a:p>
          <a:p xmlns:a="http://schemas.openxmlformats.org/drawingml/2006/main">
            <a:pPr algn="ctr">
              <a:buNone/>
            </a:pPr>
            <a:r>
              <a:rPr sz="2100">
                <a:solidFill>
                  <a:srgbClr val="FFFFFF"/>
                </a:solidFill>
                <a:latin typeface="Georgia"/>
                <a:ea typeface="Georgia"/>
                <a:cs typeface="Georgia"/>
              </a:rPr>
              <a:t>And David saved neither man nor woman alive, to bring tidings to Gath, saying, Lest they should tell on us, saying, So did David, and so will be his manner all the while he dwelleth in the country of the Philistines.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27:12  |  1 Samuel 27:12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亞吉信了大衛，心裏說：「大衛使本族以色列人憎惡他，所以他必永遠作我的僕人了。」</a:t>
            </a:r>
          </a:p>
          <a:p xmlns:a="http://schemas.openxmlformats.org/drawingml/2006/main">
            <a:pPr algn="ctr">
              <a:buNone/>
            </a:pPr>
            <a:r>
              <a:rPr sz="2400">
                <a:solidFill>
                  <a:srgbClr val="FFFFFF"/>
                </a:solidFill>
                <a:latin typeface="Georgia"/>
                <a:ea typeface="Georgia"/>
                <a:cs typeface="Georgia"/>
              </a:rPr>
              <a:t>And Achish believed David, saying, He hath made his people Israel utterly to abhor him; therefore he shall be my servant for ever.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2026-08-30T04:22:18.9290000Z</dcterms:created>
  <dcterms:modified xsi:type="dcterms:W3CDTF">2026-08-30T04:22:18.9290000Z</dcterms:modified>
</coreProperties>
</file>