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eb9d8d56c0b465a" /><Relationship Type="http://schemas.openxmlformats.org/officeDocument/2006/relationships/extended-properties" Target="/docProps/app.xml" Id="R7c03c4b8c3bb48b8" /><Relationship Type="http://schemas.openxmlformats.org/officeDocument/2006/relationships/officeDocument" Target="/ppt/presentation.xml" Id="R4605d9ddd22742c5" /></Relationships>
</file>

<file path=ppt/presentation.xml><?xml version="1.0" encoding="utf-8"?>
<p:presentation xmlns:p="http://schemas.openxmlformats.org/presentationml/2006/main">
  <p:sldMasterIdLst>
    <p:sldMasterId xmlns:r="http://schemas.openxmlformats.org/officeDocument/2006/relationships" id="2147483648" r:id="Rf3eb038f62dc4c5a"/>
  </p:sldMasterIdLst>
  <p:notesMasterIdLst>
    <p:notesMasterId xmlns:r="http://schemas.openxmlformats.org/officeDocument/2006/relationships" r:id="Reecad5c00ed64f23"/>
  </p:notesMasterIdLst>
  <p:sldIdLst>
    <p:sldId xmlns:r="http://schemas.openxmlformats.org/officeDocument/2006/relationships" id="256" r:id="Rad2c2ed71ace4ce5"/>
    <p:sldId xmlns:r="http://schemas.openxmlformats.org/officeDocument/2006/relationships" id="257" r:id="Rf89a8564a7d34e51"/>
    <p:sldId xmlns:r="http://schemas.openxmlformats.org/officeDocument/2006/relationships" id="258" r:id="R7c4e59abedb24d3f"/>
    <p:sldId xmlns:r="http://schemas.openxmlformats.org/officeDocument/2006/relationships" id="259" r:id="R029ac3532381442f"/>
    <p:sldId xmlns:r="http://schemas.openxmlformats.org/officeDocument/2006/relationships" id="260" r:id="R1b24aabf15d24983"/>
    <p:sldId xmlns:r="http://schemas.openxmlformats.org/officeDocument/2006/relationships" id="261" r:id="Rc824d4503a80462d"/>
    <p:sldId xmlns:r="http://schemas.openxmlformats.org/officeDocument/2006/relationships" id="262" r:id="Rc4bf612ebdd9416b"/>
    <p:sldId xmlns:r="http://schemas.openxmlformats.org/officeDocument/2006/relationships" id="263" r:id="R3cca58b16fcf44d4"/>
    <p:sldId xmlns:r="http://schemas.openxmlformats.org/officeDocument/2006/relationships" id="264" r:id="Rcd4672852d8248d2"/>
    <p:sldId xmlns:r="http://schemas.openxmlformats.org/officeDocument/2006/relationships" id="265" r:id="Rf7fbd13f946048c3"/>
    <p:sldId xmlns:r="http://schemas.openxmlformats.org/officeDocument/2006/relationships" id="266" r:id="R8bf7e55a54454b13"/>
    <p:sldId xmlns:r="http://schemas.openxmlformats.org/officeDocument/2006/relationships" id="267" r:id="R98877f6e22a746b0"/>
    <p:sldId xmlns:r="http://schemas.openxmlformats.org/officeDocument/2006/relationships" id="268" r:id="Reb6403374e9f47dc"/>
    <p:sldId xmlns:r="http://schemas.openxmlformats.org/officeDocument/2006/relationships" id="269" r:id="R63275db9ab7647b1"/>
    <p:sldId xmlns:r="http://schemas.openxmlformats.org/officeDocument/2006/relationships" id="270" r:id="R7ac4c49e745443ac"/>
    <p:sldId xmlns:r="http://schemas.openxmlformats.org/officeDocument/2006/relationships" id="271" r:id="Rcde172d67e9449b3"/>
    <p:sldId xmlns:r="http://schemas.openxmlformats.org/officeDocument/2006/relationships" id="272" r:id="Rfec0e3dbfa8742f0"/>
    <p:sldId xmlns:r="http://schemas.openxmlformats.org/officeDocument/2006/relationships" id="273" r:id="R91d2799a74434658"/>
    <p:sldId xmlns:r="http://schemas.openxmlformats.org/officeDocument/2006/relationships" id="274" r:id="R61aa29f480de4a78"/>
    <p:sldId xmlns:r="http://schemas.openxmlformats.org/officeDocument/2006/relationships" id="275" r:id="R41489c1f68de4f99"/>
    <p:sldId xmlns:r="http://schemas.openxmlformats.org/officeDocument/2006/relationships" id="276" r:id="R46bf442db13c4479"/>
    <p:sldId xmlns:r="http://schemas.openxmlformats.org/officeDocument/2006/relationships" id="277" r:id="R6ce7abd5a9e74e80"/>
    <p:sldId xmlns:r="http://schemas.openxmlformats.org/officeDocument/2006/relationships" id="278" r:id="Rc6645901358c427d"/>
    <p:sldId xmlns:r="http://schemas.openxmlformats.org/officeDocument/2006/relationships" id="279" r:id="R1e9403629e19426b"/>
    <p:sldId xmlns:r="http://schemas.openxmlformats.org/officeDocument/2006/relationships" id="280" r:id="R1b1ba56f11c443fd"/>
    <p:sldId xmlns:r="http://schemas.openxmlformats.org/officeDocument/2006/relationships" id="281" r:id="R8716e1e576d9484c"/>
    <p:sldId xmlns:r="http://schemas.openxmlformats.org/officeDocument/2006/relationships" id="282" r:id="R7be420fc0d194bd2"/>
    <p:sldId xmlns:r="http://schemas.openxmlformats.org/officeDocument/2006/relationships" id="283" r:id="Rc3d986ddce82407d"/>
    <p:sldId xmlns:r="http://schemas.openxmlformats.org/officeDocument/2006/relationships" id="284" r:id="R07601e7574934905"/>
    <p:sldId xmlns:r="http://schemas.openxmlformats.org/officeDocument/2006/relationships" id="285" r:id="Rd643efb13d4e401e"/>
    <p:sldId xmlns:r="http://schemas.openxmlformats.org/officeDocument/2006/relationships" id="286" r:id="R9938dad96fd24424"/>
    <p:sldId xmlns:r="http://schemas.openxmlformats.org/officeDocument/2006/relationships" id="287" r:id="R80f057ae39a145b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1a67942eea42f4" /><Relationship Type="http://schemas.openxmlformats.org/officeDocument/2006/relationships/slideMaster" Target="/ppt/slideMasters/slideMaster1.xml" Id="Rf3eb038f62dc4c5a" /><Relationship Type="http://schemas.openxmlformats.org/officeDocument/2006/relationships/notesMaster" Target="/ppt/notesMasters/notesMaster1.xml" Id="Reecad5c00ed64f23" /><Relationship Type="http://schemas.openxmlformats.org/officeDocument/2006/relationships/presProps" Target="/ppt/presProps.xml" Id="Re2892c388e7748da" /><Relationship Type="http://schemas.openxmlformats.org/officeDocument/2006/relationships/tableStyles" Target="/ppt/tableStyles.xml" Id="R3bda3bce2aab4266" /><Relationship Type="http://schemas.openxmlformats.org/officeDocument/2006/relationships/slide" Target="/ppt/slides/slide1.xml" Id="Rad2c2ed71ace4ce5" /><Relationship Type="http://schemas.openxmlformats.org/officeDocument/2006/relationships/slide" Target="/ppt/slides/slide2.xml" Id="Rf89a8564a7d34e51" /><Relationship Type="http://schemas.openxmlformats.org/officeDocument/2006/relationships/slide" Target="/ppt/slides/slide3.xml" Id="R7c4e59abedb24d3f" /><Relationship Type="http://schemas.openxmlformats.org/officeDocument/2006/relationships/slide" Target="/ppt/slides/slide4.xml" Id="R029ac3532381442f" /><Relationship Type="http://schemas.openxmlformats.org/officeDocument/2006/relationships/slide" Target="/ppt/slides/slide5.xml" Id="R1b24aabf15d24983" /><Relationship Type="http://schemas.openxmlformats.org/officeDocument/2006/relationships/slide" Target="/ppt/slides/slide6.xml" Id="Rc824d4503a80462d" /><Relationship Type="http://schemas.openxmlformats.org/officeDocument/2006/relationships/slide" Target="/ppt/slides/slide7.xml" Id="Rc4bf612ebdd9416b" /><Relationship Type="http://schemas.openxmlformats.org/officeDocument/2006/relationships/slide" Target="/ppt/slides/slide8.xml" Id="R3cca58b16fcf44d4" /><Relationship Type="http://schemas.openxmlformats.org/officeDocument/2006/relationships/slide" Target="/ppt/slides/slide9.xml" Id="Rcd4672852d8248d2" /><Relationship Type="http://schemas.openxmlformats.org/officeDocument/2006/relationships/slide" Target="/ppt/slides/slide10.xml" Id="Rf7fbd13f946048c3" /><Relationship Type="http://schemas.openxmlformats.org/officeDocument/2006/relationships/slide" Target="/ppt/slides/slide11.xml" Id="R8bf7e55a54454b13" /><Relationship Type="http://schemas.openxmlformats.org/officeDocument/2006/relationships/slide" Target="/ppt/slides/slide12.xml" Id="R98877f6e22a746b0" /><Relationship Type="http://schemas.openxmlformats.org/officeDocument/2006/relationships/slide" Target="/ppt/slides/slide13.xml" Id="Reb6403374e9f47dc" /><Relationship Type="http://schemas.openxmlformats.org/officeDocument/2006/relationships/slide" Target="/ppt/slides/slide14.xml" Id="R63275db9ab7647b1" /><Relationship Type="http://schemas.openxmlformats.org/officeDocument/2006/relationships/slide" Target="/ppt/slides/slide15.xml" Id="R7ac4c49e745443ac" /><Relationship Type="http://schemas.openxmlformats.org/officeDocument/2006/relationships/slide" Target="/ppt/slides/slide16.xml" Id="Rcde172d67e9449b3" /><Relationship Type="http://schemas.openxmlformats.org/officeDocument/2006/relationships/slide" Target="/ppt/slides/slide17.xml" Id="Rfec0e3dbfa8742f0" /><Relationship Type="http://schemas.openxmlformats.org/officeDocument/2006/relationships/slide" Target="/ppt/slides/slide18.xml" Id="R91d2799a74434658" /><Relationship Type="http://schemas.openxmlformats.org/officeDocument/2006/relationships/slide" Target="/ppt/slides/slide19.xml" Id="R61aa29f480de4a78" /><Relationship Type="http://schemas.openxmlformats.org/officeDocument/2006/relationships/slide" Target="/ppt/slides/slide20.xml" Id="R41489c1f68de4f99" /><Relationship Type="http://schemas.openxmlformats.org/officeDocument/2006/relationships/slide" Target="/ppt/slides/slide21.xml" Id="R46bf442db13c4479" /><Relationship Type="http://schemas.openxmlformats.org/officeDocument/2006/relationships/slide" Target="/ppt/slides/slide22.xml" Id="R6ce7abd5a9e74e80" /><Relationship Type="http://schemas.openxmlformats.org/officeDocument/2006/relationships/slide" Target="/ppt/slides/slide23.xml" Id="Rc6645901358c427d" /><Relationship Type="http://schemas.openxmlformats.org/officeDocument/2006/relationships/slide" Target="/ppt/slides/slide24.xml" Id="R1e9403629e19426b" /><Relationship Type="http://schemas.openxmlformats.org/officeDocument/2006/relationships/slide" Target="/ppt/slides/slide25.xml" Id="R1b1ba56f11c443fd" /><Relationship Type="http://schemas.openxmlformats.org/officeDocument/2006/relationships/slide" Target="/ppt/slides/slide26.xml" Id="R8716e1e576d9484c" /><Relationship Type="http://schemas.openxmlformats.org/officeDocument/2006/relationships/slide" Target="/ppt/slides/slide27.xml" Id="R7be420fc0d194bd2" /><Relationship Type="http://schemas.openxmlformats.org/officeDocument/2006/relationships/slide" Target="/ppt/slides/slide28.xml" Id="Rc3d986ddce82407d" /><Relationship Type="http://schemas.openxmlformats.org/officeDocument/2006/relationships/slide" Target="/ppt/slides/slide29.xml" Id="R07601e7574934905" /><Relationship Type="http://schemas.openxmlformats.org/officeDocument/2006/relationships/slide" Target="/ppt/slides/slide30.xml" Id="Rd643efb13d4e401e" /><Relationship Type="http://schemas.openxmlformats.org/officeDocument/2006/relationships/slide" Target="/ppt/slides/slide31.xml" Id="R9938dad96fd24424" /><Relationship Type="http://schemas.openxmlformats.org/officeDocument/2006/relationships/slide" Target="/ppt/slides/slide32.xml" Id="R80f057ae39a145b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740f68d42cf47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21f79576ac94089" /><Relationship Type="http://schemas.openxmlformats.org/officeDocument/2006/relationships/notesMaster" Target="/ppt/notesMasters/notesMaster1.xml" Id="R3bdbbcd572ed45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1b12e6bb333e4888" /><Relationship Type="http://schemas.openxmlformats.org/officeDocument/2006/relationships/notesMaster" Target="/ppt/notesMasters/notesMaster1.xml" Id="R43bc90a9972e4b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2490189fead341fc" /><Relationship Type="http://schemas.openxmlformats.org/officeDocument/2006/relationships/notesMaster" Target="/ppt/notesMasters/notesMaster1.xml" Id="Rbef0091092564e8f" /></Relationships>
</file>

<file path=ppt/notesSlides/_rels/notesSlide4.xml.rels>&#65279;<?xml version="1.0" encoding="utf-8"?><Relationships xmlns="http://schemas.openxmlformats.org/package/2006/relationships"><Relationship Type="http://schemas.openxmlformats.org/officeDocument/2006/relationships/slide" Target="/ppt/slides/slide4.xml" Id="R603d88ea992c4c5c" /><Relationship Type="http://schemas.openxmlformats.org/officeDocument/2006/relationships/notesMaster" Target="/ppt/notesMasters/notesMaster1.xml" Id="Rb338581935314ca0"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483adc065f4228" /><Relationship Type="http://schemas.openxmlformats.org/officeDocument/2006/relationships/notesMaster" Target="/ppt/notesMasters/notesMaster1.xml" Id="Rde4e7fe11e014c9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62c09fdf3024810" /><Relationship Type="http://schemas.openxmlformats.org/officeDocument/2006/relationships/notesMaster" Target="/ppt/notesMasters/notesMaster1.xml" Id="R7c8d9b09f75349d2"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ce28099e5f43ad" /><Relationship Type="http://schemas.openxmlformats.org/officeDocument/2006/relationships/notesMaster" Target="/ppt/notesMasters/notesMaster1.xml" Id="R833f0bda3952453c"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6b8a42e50445e4" /><Relationship Type="http://schemas.openxmlformats.org/officeDocument/2006/relationships/notesMaster" Target="/ppt/notesMasters/notesMaster1.xml" Id="R841514ce699f46de"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17ee4446414f12" /><Relationship Type="http://schemas.openxmlformats.org/officeDocument/2006/relationships/notesMaster" Target="/ppt/notesMasters/notesMaster1.xml" Id="Rc7b5db600d6943c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f8a9d9e7a04ec8" /><Relationship Type="http://schemas.openxmlformats.org/officeDocument/2006/relationships/notesMaster" Target="/ppt/notesMasters/notesMaster1.xml" Id="R7d20ddd7f40f4a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5e80fe6ddb453c" /><Relationship Type="http://schemas.openxmlformats.org/officeDocument/2006/relationships/notesMaster" Target="/ppt/notesMasters/notesMaster1.xml" Id="R82eb99bde24f40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c2878bc2de04551" /><Relationship Type="http://schemas.openxmlformats.org/officeDocument/2006/relationships/notesMaster" Target="/ppt/notesMasters/notesMaster1.xml" Id="Rbb0de10c5d2c40f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34115f7866f4fe8" /><Relationship Type="http://schemas.openxmlformats.org/officeDocument/2006/relationships/notesMaster" Target="/ppt/notesMasters/notesMaster1.xml" Id="Rf061eed1ba134bd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b1b3dea83b4642" /><Relationship Type="http://schemas.openxmlformats.org/officeDocument/2006/relationships/notesMaster" Target="/ppt/notesMasters/notesMaster1.xml" Id="R9eda7b73a673425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ecc0223c81b45be" /><Relationship Type="http://schemas.openxmlformats.org/officeDocument/2006/relationships/notesMaster" Target="/ppt/notesMasters/notesMaster1.xml" Id="R511351186f0a482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6709df2e3954464" /><Relationship Type="http://schemas.openxmlformats.org/officeDocument/2006/relationships/notesMaster" Target="/ppt/notesMasters/notesMaster1.xml" Id="Rc23d472ae49c4c0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50c98f5b58443b1" /><Relationship Type="http://schemas.openxmlformats.org/officeDocument/2006/relationships/notesMaster" Target="/ppt/notesMasters/notesMaster1.xml" Id="R406858c706e6497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69f79f3e6f042e0" /><Relationship Type="http://schemas.openxmlformats.org/officeDocument/2006/relationships/notesMaster" Target="/ppt/notesMasters/notesMaster1.xml" Id="Rc7267382ac09430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d5845d395a24891" /><Relationship Type="http://schemas.openxmlformats.org/officeDocument/2006/relationships/notesMaster" Target="/ppt/notesMasters/notesMaster1.xml" Id="R8d021244d98f481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cb47a93c55f4288" /><Relationship Type="http://schemas.openxmlformats.org/officeDocument/2006/relationships/notesMaster" Target="/ppt/notesMasters/notesMaster1.xml" Id="R0d5986a06bd9453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85780743e8142c8" /><Relationship Type="http://schemas.openxmlformats.org/officeDocument/2006/relationships/notesMaster" Target="/ppt/notesMasters/notesMaster1.xml" Id="Rbdc5a893f710469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7bd799706554486" /><Relationship Type="http://schemas.openxmlformats.org/officeDocument/2006/relationships/notesMaster" Target="/ppt/notesMasters/notesMaster1.xml" Id="R5905061e4ee44df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58c674df5e147ec" /><Relationship Type="http://schemas.openxmlformats.org/officeDocument/2006/relationships/notesMaster" Target="/ppt/notesMasters/notesMaster1.xml" Id="R75978d9894a147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54d514b558e4f63" /><Relationship Type="http://schemas.openxmlformats.org/officeDocument/2006/relationships/notesMaster" Target="/ppt/notesMasters/notesMaster1.xml" Id="R77f9054bcec24ac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457e8e32b5c49c0" /><Relationship Type="http://schemas.openxmlformats.org/officeDocument/2006/relationships/notesMaster" Target="/ppt/notesMasters/notesMaster1.xml" Id="R3b5078fd015745c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7a3502642f74be3" /><Relationship Type="http://schemas.openxmlformats.org/officeDocument/2006/relationships/notesMaster" Target="/ppt/notesMasters/notesMaster1.xml" Id="Recc3d597d499400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fd4fb0a75ad4580" /><Relationship Type="http://schemas.openxmlformats.org/officeDocument/2006/relationships/notesMaster" Target="/ppt/notesMasters/notesMaster1.xml" Id="Rbe20f6e6d4a940d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94f8af18b7d477c" /><Relationship Type="http://schemas.openxmlformats.org/officeDocument/2006/relationships/notesMaster" Target="/ppt/notesMasters/notesMaster1.xml" Id="R297191dd41664de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a31f29ab0854a99" /><Relationship Type="http://schemas.openxmlformats.org/officeDocument/2006/relationships/notesMaster" Target="/ppt/notesMasters/notesMaster1.xml" Id="R7ec6728ce277468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e1cc96933074771" /><Relationship Type="http://schemas.openxmlformats.org/officeDocument/2006/relationships/notesMaster" Target="/ppt/notesMasters/notesMaster1.xml" Id="R213607d2e54a41a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db29b988aff4b8c" /><Relationship Type="http://schemas.openxmlformats.org/officeDocument/2006/relationships/notesMaster" Target="/ppt/notesMasters/notesMaster1.xml" Id="Rdfeab8ba47f14c6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eaf3e75baa34d8b" /><Relationship Type="http://schemas.openxmlformats.org/officeDocument/2006/relationships/notesMaster" Target="/ppt/notesMasters/notesMaster1.xml" Id="R9f0bfbe6f1574b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b561b67a7074072" /><Relationship Type="http://schemas.openxmlformats.org/officeDocument/2006/relationships/image" Target="/ppt/media/image.png" Id="Rb155b35f0c054296" /><Relationship Type="http://schemas.openxmlformats.org/officeDocument/2006/relationships/image" Target="/ppt/media/image2.png" Id="R786b2c962d464706" /><Relationship Type="http://schemas.openxmlformats.org/officeDocument/2006/relationships/image" Target="/ppt/media/image.jpeg" Id="R50d40d42807e4e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97faf56f059459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155b35f0c05429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86b2c962d46470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d40d42807e4ec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bda5332da14cd6" /><Relationship Type="http://schemas.openxmlformats.org/officeDocument/2006/relationships/slideLayout" Target="/ppt/slideLayouts/slideLayout1.xml" Id="R10a8e00b9a45449a" /><Relationship Type="http://schemas.openxmlformats.org/officeDocument/2006/relationships/slideLayout" Target="/ppt/slideLayouts/slideLayout2.xml" Id="R5e870dd87ee6470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0a8e00b9a45449a"/>
    <p:sldLayoutId xmlns:r="http://schemas.openxmlformats.org/officeDocument/2006/relationships" id="2147483650" r:id="R5e870dd87ee6470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57f414cf1f04f7d" /><Relationship Type="http://schemas.openxmlformats.org/officeDocument/2006/relationships/notesSlide" Target="/ppt/notesSlides/notesSlide1.xml" Id="Rda7952a3037b4f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c4b88f1a5b446f6" /><Relationship Type="http://schemas.openxmlformats.org/officeDocument/2006/relationships/notesSlide" Target="/ppt/notesSlides/notesSlide2.xml" Id="R562365fd9123485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20459b9925e4833" /><Relationship Type="http://schemas.openxmlformats.org/officeDocument/2006/relationships/notesSlide" Target="/ppt/notesSlides/notesSlide3.xml" Id="R6a17f0af15cb49e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4ca6cfa8fea4741" /><Relationship Type="http://schemas.openxmlformats.org/officeDocument/2006/relationships/notesSlide" Target="/ppt/notesSlides/notesSlide4.xml" Id="Ra752f804621f432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d618a98f9694ba2" /><Relationship Type="http://schemas.openxmlformats.org/officeDocument/2006/relationships/notesSlide" Target="/ppt/notesSlides/notesSlide5.xml" Id="Rad040229d85b40a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3e5be08b3674952" /><Relationship Type="http://schemas.openxmlformats.org/officeDocument/2006/relationships/notesSlide" Target="/ppt/notesSlides/notesSlide6.xml" Id="R3e06a6df88304ee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cfa49e0f387424e" /><Relationship Type="http://schemas.openxmlformats.org/officeDocument/2006/relationships/notesSlide" Target="/ppt/notesSlides/notesSlide7.xml" Id="Rc8a3f480173345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19b06293ed4432b" /><Relationship Type="http://schemas.openxmlformats.org/officeDocument/2006/relationships/notesSlide" Target="/ppt/notesSlides/notesSlide8.xml" Id="R5315ff5a65c64f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ba26b99a277412a" /><Relationship Type="http://schemas.openxmlformats.org/officeDocument/2006/relationships/notesSlide" Target="/ppt/notesSlides/notesSlide9.xml" Id="R41d72aa15a284ec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ae985e93b364bbf" /><Relationship Type="http://schemas.openxmlformats.org/officeDocument/2006/relationships/notesSlide" Target="/ppt/notesSlides/notesSlide10.xml" Id="R34b0d1c76ebd48c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f85c65b493c4534" /><Relationship Type="http://schemas.openxmlformats.org/officeDocument/2006/relationships/notesSlide" Target="/ppt/notesSlides/notesSlide11.xml" Id="R13c39f3081464a8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04011f59fa9448c" /><Relationship Type="http://schemas.openxmlformats.org/officeDocument/2006/relationships/notesSlide" Target="/ppt/notesSlides/notesSlide12.xml" Id="R87bec67466b34e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b1f1ac08b1543f3" /><Relationship Type="http://schemas.openxmlformats.org/officeDocument/2006/relationships/notesSlide" Target="/ppt/notesSlides/notesSlide13.xml" Id="Rfcf29621b271490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f75059ed3b94bf4" /><Relationship Type="http://schemas.openxmlformats.org/officeDocument/2006/relationships/notesSlide" Target="/ppt/notesSlides/notesSlide14.xml" Id="R4026021fe991405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a03a4690f254c0e" /><Relationship Type="http://schemas.openxmlformats.org/officeDocument/2006/relationships/notesSlide" Target="/ppt/notesSlides/notesSlide15.xml" Id="Rf75ea53f141048c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b9f9a875fb14b38" /><Relationship Type="http://schemas.openxmlformats.org/officeDocument/2006/relationships/notesSlide" Target="/ppt/notesSlides/notesSlide16.xml" Id="R0b336a79fb2a4eb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7e2467263e14e28" /><Relationship Type="http://schemas.openxmlformats.org/officeDocument/2006/relationships/notesSlide" Target="/ppt/notesSlides/notesSlide17.xml" Id="Rcac310c534d54f6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92e318d306c4783" /><Relationship Type="http://schemas.openxmlformats.org/officeDocument/2006/relationships/notesSlide" Target="/ppt/notesSlides/notesSlide18.xml" Id="Rb12fc761a3c8418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7c11c4473ab4be4" /><Relationship Type="http://schemas.openxmlformats.org/officeDocument/2006/relationships/notesSlide" Target="/ppt/notesSlides/notesSlide19.xml" Id="Rd29d21fe6080487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c94a55a1e85482c" /><Relationship Type="http://schemas.openxmlformats.org/officeDocument/2006/relationships/notesSlide" Target="/ppt/notesSlides/notesSlide20.xml" Id="R32da7fe69fc64c1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295a1b7895446cf" /><Relationship Type="http://schemas.openxmlformats.org/officeDocument/2006/relationships/notesSlide" Target="/ppt/notesSlides/notesSlide21.xml" Id="R93ffb2cbea6f43b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9bf97b0733d4ea0" /><Relationship Type="http://schemas.openxmlformats.org/officeDocument/2006/relationships/notesSlide" Target="/ppt/notesSlides/notesSlide22.xml" Id="Re58ae701756d4f1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0cea9b296354fa4" /><Relationship Type="http://schemas.openxmlformats.org/officeDocument/2006/relationships/notesSlide" Target="/ppt/notesSlides/notesSlide23.xml" Id="R2054f2775208482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6188f9e772643ae" /><Relationship Type="http://schemas.openxmlformats.org/officeDocument/2006/relationships/notesSlide" Target="/ppt/notesSlides/notesSlide24.xml" Id="Rab988f7a8eb248b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f4f5bbcf9b24853" /><Relationship Type="http://schemas.openxmlformats.org/officeDocument/2006/relationships/notesSlide" Target="/ppt/notesSlides/notesSlide25.xml" Id="R86c3b4f319a2499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8506c7b7e3f4808" /><Relationship Type="http://schemas.openxmlformats.org/officeDocument/2006/relationships/notesSlide" Target="/ppt/notesSlides/notesSlide26.xml" Id="Rdffec98bc23846f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ae439204fba4021" /><Relationship Type="http://schemas.openxmlformats.org/officeDocument/2006/relationships/notesSlide" Target="/ppt/notesSlides/notesSlide27.xml" Id="Rb2ffea9a67df4d4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aefa25e4f774561" /><Relationship Type="http://schemas.openxmlformats.org/officeDocument/2006/relationships/notesSlide" Target="/ppt/notesSlides/notesSlide28.xml" Id="Rc280b2ba928d4d3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2c7aa281f2e47e7" /><Relationship Type="http://schemas.openxmlformats.org/officeDocument/2006/relationships/notesSlide" Target="/ppt/notesSlides/notesSlide29.xml" Id="R7c45ad9fd69849c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7e9e856286345eb" /><Relationship Type="http://schemas.openxmlformats.org/officeDocument/2006/relationships/notesSlide" Target="/ppt/notesSlides/notesSlide30.xml" Id="Rc20f8faabe0b481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7e2cf7a25bc44c9" /><Relationship Type="http://schemas.openxmlformats.org/officeDocument/2006/relationships/notesSlide" Target="/ppt/notesSlides/notesSlide31.xml" Id="Rc28307c534dd431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8e52ac5ac5348f1" /><Relationship Type="http://schemas.openxmlformats.org/officeDocument/2006/relationships/notesSlide" Target="/ppt/notesSlides/notesSlide32.xml" Id="Re727e1b320c8420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歷代志上第24章</a:t>
            </a:r>
          </a:p>
          <a:p xmlns:a="http://schemas.openxmlformats.org/drawingml/2006/main">
            <a:pPr algn="ctr">
              <a:buNone/>
            </a:pPr>
            <a:r>
              <a:rPr sz="2000">
                <a:solidFill>
                  <a:srgbClr val="FFFFFF"/>
                </a:solidFill>
                <a:latin typeface="Georgia"/>
                <a:ea typeface="Georgia"/>
                <a:cs typeface="Georgia"/>
              </a:rPr>
              <a:t>1 Chronicles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  |  1 Chronicles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亞倫子孫的班次記在下面：亞倫的兒子是拿答、亞比戶、以利亞撒、以他瑪。</a:t>
            </a:r>
          </a:p>
          <a:p xmlns:a="http://schemas.openxmlformats.org/drawingml/2006/main">
            <a:pPr algn="ctr">
              <a:buNone/>
            </a:pPr>
            <a:r>
              <a:rPr sz="2400">
                <a:solidFill>
                  <a:srgbClr val="FFFFFF"/>
                </a:solidFill>
                <a:latin typeface="Georgia"/>
                <a:ea typeface="Georgia"/>
                <a:cs typeface="Georgia"/>
              </a:rPr>
              <a:t>Now these are the divisions of the sons of Aaron. The sons of Aaron; Nadab, and Abihu, Eleazar, and Ithamar.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  |  1 Chronicles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拿答、亞比戶死在他們父親之先，沒有留下兒子；故此，以利亞撒、以他瑪供祭司的職分。</a:t>
            </a:r>
          </a:p>
          <a:p xmlns:a="http://schemas.openxmlformats.org/drawingml/2006/main">
            <a:pPr algn="ctr">
              <a:buNone/>
            </a:pPr>
            <a:r>
              <a:rPr sz="2400">
                <a:solidFill>
                  <a:srgbClr val="FFFFFF"/>
                </a:solidFill>
                <a:latin typeface="Georgia"/>
                <a:ea typeface="Georgia"/>
                <a:cs typeface="Georgia"/>
              </a:rPr>
              <a:t>But Nadab and Abihu died before their father, and had no children: therefore Eleazar and Ithamar executed the priest’s office.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24:3  |  1 Chronicles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以利亞撒的子孫撒督和以他瑪的子孫亞希米勒，同着大衛將他們的族弟兄分成班次。</a:t>
            </a:r>
          </a:p>
          <a:p xmlns:a="http://schemas.openxmlformats.org/drawingml/2006/main">
            <a:pPr algn="ctr">
              <a:buNone/>
            </a:pPr>
            <a:r>
              <a:rPr sz="2400">
                <a:solidFill>
                  <a:srgbClr val="FFFFFF"/>
                </a:solidFill>
                <a:latin typeface="Georgia"/>
                <a:ea typeface="Georgia"/>
                <a:cs typeface="Georgia"/>
              </a:rPr>
              <a:t>And David distributed them, both Zadok of the sons of Eleazar, and Ahimelech of the sons of Ithamar, according to their offices in their service.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24:4  |  1 Chronicles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以利亞撒子孫中為首的比以他瑪子孫中為首的更多，分班如下：以利亞撒的子孫中有十六個族長，以他瑪的子孫中有八個族長；</a:t>
            </a:r>
          </a:p>
          <a:p xmlns:a="http://schemas.openxmlformats.org/drawingml/2006/main">
            <a:pPr algn="ctr">
              <a:buNone/>
            </a:pPr>
            <a:r>
              <a:rPr sz="1800">
                <a:solidFill>
                  <a:srgbClr val="FFFFFF"/>
                </a:solidFill>
                <a:latin typeface="Georgia"/>
                <a:ea typeface="Georgia"/>
                <a:cs typeface="Georgia"/>
              </a:rPr>
              <a:t>And there were more chief men found of the sons of Eleazar than of the sons of Ithamar; and thus were they divided. Among the sons of Eleazar there were sixteen chief men of the house of their fathers, and eight among the sons of Ithamar according to the house of their fathers.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24:5  |  1 Chronicles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都掣籤分立，彼此一樣。在聖所和神面前作首領的有以利亞撒的子孫，也有以他瑪的子孫。</a:t>
            </a:r>
          </a:p>
          <a:p xmlns:a="http://schemas.openxmlformats.org/drawingml/2006/main">
            <a:pPr algn="ctr">
              <a:buNone/>
            </a:pPr>
            <a:r>
              <a:rPr sz="2100">
                <a:solidFill>
                  <a:srgbClr val="FFFFFF"/>
                </a:solidFill>
                <a:latin typeface="Georgia"/>
                <a:ea typeface="Georgia"/>
                <a:cs typeface="Georgia"/>
              </a:rPr>
              <a:t>Thus were they divided by lot, one sort with another; for the governors of the sanctuary, and governors of the house of God, were of the sons of Eleazar, and of the sons of Ithamar.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24:6  |  1 Chronicles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作書記的利未人拿坦業的兒子示瑪雅在王和首領，與祭司撒督、亞比亞他的兒子亞希米勒，並祭司利未人的族長面前記錄他們的名字。在以利亞撒的子孫中取一族，在以他瑪的子孫中取一族。</a:t>
            </a:r>
          </a:p>
          <a:p xmlns:a="http://schemas.openxmlformats.org/drawingml/2006/main">
            <a:pPr algn="ctr">
              <a:buNone/>
            </a:pPr>
            <a:r>
              <a:rPr sz="1800">
                <a:solidFill>
                  <a:srgbClr val="FFFFFF"/>
                </a:solidFill>
                <a:latin typeface="Georgia"/>
                <a:ea typeface="Georgia"/>
                <a:cs typeface="Georgia"/>
              </a:rPr>
              <a:t>And Shemaiah the son of Nethaneel the scribe, one of the Levites, wrote them before the king, and the princes, and Zadok the priest, and Ahimelech the son of Abiathar, and before the chief of the fathers of the priests and Levites: one principal household being taken for Eleazar, and one taken for Ithamar.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24:7  |  1 Chronicles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掣籤的時候，第一掣出來的是耶何雅立，第二是耶大雅，</a:t>
            </a:r>
          </a:p>
          <a:p xmlns:a="http://schemas.openxmlformats.org/drawingml/2006/main">
            <a:pPr algn="ctr">
              <a:buNone/>
            </a:pPr>
            <a:r>
              <a:rPr sz="2800">
                <a:solidFill>
                  <a:srgbClr val="FFFFFF"/>
                </a:solidFill>
                <a:latin typeface="Georgia"/>
                <a:ea typeface="Georgia"/>
                <a:cs typeface="Georgia"/>
              </a:rPr>
              <a:t>Now the first lot came forth to Jehoiarib, the second to Jedaiah,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24:8  |  1 Chronicles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第三是哈琳，第四是梭琳，</a:t>
            </a:r>
          </a:p>
          <a:p xmlns:a="http://schemas.openxmlformats.org/drawingml/2006/main">
            <a:pPr algn="ctr">
              <a:buNone/>
            </a:pPr>
            <a:r>
              <a:rPr sz="2800">
                <a:solidFill>
                  <a:srgbClr val="FFFFFF"/>
                </a:solidFill>
                <a:latin typeface="Georgia"/>
                <a:ea typeface="Georgia"/>
                <a:cs typeface="Georgia"/>
              </a:rPr>
              <a:t>The third to Harim, the fourth to Seorim,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24:9  |  1 Chronicles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第五是瑪基雅，第六是米雅民，</a:t>
            </a:r>
          </a:p>
          <a:p xmlns:a="http://schemas.openxmlformats.org/drawingml/2006/main">
            <a:pPr algn="ctr">
              <a:buNone/>
            </a:pPr>
            <a:r>
              <a:rPr sz="2800">
                <a:solidFill>
                  <a:srgbClr val="FFFFFF"/>
                </a:solidFill>
                <a:latin typeface="Georgia"/>
                <a:ea typeface="Georgia"/>
                <a:cs typeface="Georgia"/>
              </a:rPr>
              <a:t>The fifth to Malchijah, the sixth to Mijamin,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24:10  |  1 Chronicles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第七是哈歌斯，第八是亞比雅，</a:t>
            </a:r>
          </a:p>
          <a:p xmlns:a="http://schemas.openxmlformats.org/drawingml/2006/main">
            <a:pPr algn="ctr">
              <a:buNone/>
            </a:pPr>
            <a:r>
              <a:rPr sz="2800">
                <a:solidFill>
                  <a:srgbClr val="FFFFFF"/>
                </a:solidFill>
                <a:latin typeface="Georgia"/>
                <a:ea typeface="Georgia"/>
                <a:cs typeface="Georgia"/>
              </a:rPr>
              <a:t>The seventh to Hakkoz, the eighth to Abijah,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24:11  |  1 Chronicles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第九是耶書亞，第十是示迦尼，</a:t>
            </a:r>
          </a:p>
          <a:p xmlns:a="http://schemas.openxmlformats.org/drawingml/2006/main">
            <a:pPr algn="ctr">
              <a:buNone/>
            </a:pPr>
            <a:r>
              <a:rPr sz="2800">
                <a:solidFill>
                  <a:srgbClr val="FFFFFF"/>
                </a:solidFill>
                <a:latin typeface="Georgia"/>
                <a:ea typeface="Georgia"/>
                <a:cs typeface="Georgia"/>
              </a:rPr>
              <a:t>The ninth to Jeshua, the tenth to Shecaniah,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24:12  |  1 Chronicles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第十一是以利亞實，第十二是雅金，</a:t>
            </a:r>
          </a:p>
          <a:p xmlns:a="http://schemas.openxmlformats.org/drawingml/2006/main">
            <a:pPr algn="ctr">
              <a:buNone/>
            </a:pPr>
            <a:r>
              <a:rPr sz="2800">
                <a:solidFill>
                  <a:srgbClr val="FFFFFF"/>
                </a:solidFill>
                <a:latin typeface="Georgia"/>
                <a:ea typeface="Georgia"/>
                <a:cs typeface="Georgia"/>
              </a:rPr>
              <a:t>The eleventh to Eliashib, the twelfth to Jakim,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24:13  |  1 Chronicles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第十三是胡巴，第十四是耶是比押，</a:t>
            </a:r>
          </a:p>
          <a:p xmlns:a="http://schemas.openxmlformats.org/drawingml/2006/main">
            <a:pPr algn="ctr">
              <a:buNone/>
            </a:pPr>
            <a:r>
              <a:rPr sz="2800">
                <a:solidFill>
                  <a:srgbClr val="FFFFFF"/>
                </a:solidFill>
                <a:latin typeface="Georgia"/>
                <a:ea typeface="Georgia"/>
                <a:cs typeface="Georgia"/>
              </a:rPr>
              <a:t>The thirteenth to Huppah, the fourteenth to Jeshebeab,</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24:14  |  1 Chronicles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第十五是璧迦，第十六是音麥，</a:t>
            </a:r>
          </a:p>
          <a:p xmlns:a="http://schemas.openxmlformats.org/drawingml/2006/main">
            <a:pPr algn="ctr">
              <a:buNone/>
            </a:pPr>
            <a:r>
              <a:rPr sz="2800">
                <a:solidFill>
                  <a:srgbClr val="FFFFFF"/>
                </a:solidFill>
                <a:latin typeface="Georgia"/>
                <a:ea typeface="Georgia"/>
                <a:cs typeface="Georgia"/>
              </a:rPr>
              <a:t>The fifteenth to Bilgah, the sixteenth to Immer,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24:15  |  1 Chronicles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第十七是希悉，第十八是哈闢悉，</a:t>
            </a:r>
          </a:p>
          <a:p xmlns:a="http://schemas.openxmlformats.org/drawingml/2006/main">
            <a:pPr algn="ctr">
              <a:buNone/>
            </a:pPr>
            <a:r>
              <a:rPr sz="2800">
                <a:solidFill>
                  <a:srgbClr val="FFFFFF"/>
                </a:solidFill>
                <a:latin typeface="Georgia"/>
                <a:ea typeface="Georgia"/>
                <a:cs typeface="Georgia"/>
              </a:rPr>
              <a:t>The seventeenth to Hezir, the eighteenth to Aphses,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24:16  |  1 Chronicles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第十九是毗他希雅，第二十是以西結，</a:t>
            </a:r>
          </a:p>
          <a:p xmlns:a="http://schemas.openxmlformats.org/drawingml/2006/main">
            <a:pPr algn="ctr">
              <a:buNone/>
            </a:pPr>
            <a:r>
              <a:rPr sz="2800">
                <a:solidFill>
                  <a:srgbClr val="FFFFFF"/>
                </a:solidFill>
                <a:latin typeface="Georgia"/>
                <a:ea typeface="Georgia"/>
                <a:cs typeface="Georgia"/>
              </a:rPr>
              <a:t>The nineteenth to Pethahiah, the twentieth to Jehezekel,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24:17  |  1 Chronicles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第二十一是雅斤，第二十二是迦末，</a:t>
            </a:r>
          </a:p>
          <a:p xmlns:a="http://schemas.openxmlformats.org/drawingml/2006/main">
            <a:pPr algn="ctr">
              <a:buNone/>
            </a:pPr>
            <a:r>
              <a:rPr sz="2800">
                <a:solidFill>
                  <a:srgbClr val="FFFFFF"/>
                </a:solidFill>
                <a:latin typeface="Georgia"/>
                <a:ea typeface="Georgia"/>
                <a:cs typeface="Georgia"/>
              </a:rPr>
              <a:t>The one and twentieth to Jachin, the two and twentieth to Gamul,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24:18  |  1 Chronicles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第二十三是第來雅，第二十四是瑪西亞。</a:t>
            </a:r>
          </a:p>
          <a:p xmlns:a="http://schemas.openxmlformats.org/drawingml/2006/main">
            <a:pPr algn="ctr">
              <a:buNone/>
            </a:pPr>
            <a:r>
              <a:rPr sz="2800">
                <a:solidFill>
                  <a:srgbClr val="FFFFFF"/>
                </a:solidFill>
                <a:latin typeface="Georgia"/>
                <a:ea typeface="Georgia"/>
                <a:cs typeface="Georgia"/>
              </a:rPr>
              <a:t>The three and twentieth to Delaiah, the four and twentieth to Maaziah.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24:19  |  1 Chronicles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這就是他們的班次，要照耶和華－以色列的神藉他們祖宗亞倫所吩咐的條例進入耶和華的殿辦理事務。</a:t>
            </a:r>
          </a:p>
          <a:p xmlns:a="http://schemas.openxmlformats.org/drawingml/2006/main">
            <a:pPr algn="ctr">
              <a:buNone/>
            </a:pPr>
            <a:r>
              <a:rPr sz="2100">
                <a:solidFill>
                  <a:srgbClr val="FFFFFF"/>
                </a:solidFill>
                <a:latin typeface="Georgia"/>
                <a:ea typeface="Georgia"/>
                <a:cs typeface="Georgia"/>
              </a:rPr>
              <a:t>These were the orderings of them in their service to come into the house of the LORD, according to their manner, under Aaron their father, as the LORD God of Israel had commanded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24:20  |  1 Chronicles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利未其餘的子孫如下：暗蘭的子孫裏有書巴業；書巴業的子孫裏有耶希底亞。</a:t>
            </a:r>
          </a:p>
          <a:p xmlns:a="http://schemas.openxmlformats.org/drawingml/2006/main">
            <a:pPr algn="ctr">
              <a:buNone/>
            </a:pPr>
            <a:r>
              <a:rPr sz="2400">
                <a:solidFill>
                  <a:srgbClr val="FFFFFF"/>
                </a:solidFill>
                <a:latin typeface="Georgia"/>
                <a:ea typeface="Georgia"/>
                <a:cs typeface="Georgia"/>
              </a:rPr>
              <a:t>And the rest of the sons of Levi were these: Of the sons of Amram; Shubael: of the sons of Shubael; Jehdeiah.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24:21  |  1 Chronicles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利哈比雅的子孫裏有長子伊示雅。</a:t>
            </a:r>
          </a:p>
          <a:p xmlns:a="http://schemas.openxmlformats.org/drawingml/2006/main">
            <a:pPr algn="ctr">
              <a:buNone/>
            </a:pPr>
            <a:r>
              <a:rPr sz="2800">
                <a:solidFill>
                  <a:srgbClr val="FFFFFF"/>
                </a:solidFill>
                <a:latin typeface="Georgia"/>
                <a:ea typeface="Georgia"/>
                <a:cs typeface="Georgia"/>
              </a:rPr>
              <a:t>Concerning Rehabiah: of the sons of Rehabiah, the first was Isshiah.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24:22  |  1 Chronicles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以斯哈的子孫裏有示羅摩；示羅摩的子孫裏有雅哈。</a:t>
            </a:r>
          </a:p>
          <a:p xmlns:a="http://schemas.openxmlformats.org/drawingml/2006/main">
            <a:pPr algn="ctr">
              <a:buNone/>
            </a:pPr>
            <a:r>
              <a:rPr sz="2800">
                <a:solidFill>
                  <a:srgbClr val="FFFFFF"/>
                </a:solidFill>
                <a:latin typeface="Georgia"/>
                <a:ea typeface="Georgia"/>
                <a:cs typeface="Georgia"/>
              </a:rPr>
              <a:t>Of the Izharites; Shelomoth: of the sons of Shelomoth; Jahath.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24:23  |  1 Chronicles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[希伯倫 的]子孫裏有[長子]耶利雅，次子亞瑪利亞，三子雅哈悉，四子耶加面。</a:t>
            </a:r>
          </a:p>
          <a:p xmlns:a="http://schemas.openxmlformats.org/drawingml/2006/main">
            <a:pPr algn="ctr">
              <a:buNone/>
            </a:pPr>
            <a:r>
              <a:rPr sz="2400">
                <a:solidFill>
                  <a:srgbClr val="FFFFFF"/>
                </a:solidFill>
                <a:latin typeface="Georgia"/>
                <a:ea typeface="Georgia"/>
                <a:cs typeface="Georgia"/>
              </a:rPr>
              <a:t>And the sons of Hebron; Jeriah the first, Amariah the second, Jahaziel the third, Jekameam the fourth.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24:24  |  1 Chronicles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烏薛的子孫裏有米迦；米迦的子孫裏有沙密。</a:t>
            </a:r>
          </a:p>
          <a:p xmlns:a="http://schemas.openxmlformats.org/drawingml/2006/main">
            <a:pPr algn="ctr">
              <a:buNone/>
            </a:pPr>
            <a:r>
              <a:rPr sz="2800">
                <a:solidFill>
                  <a:srgbClr val="FFFFFF"/>
                </a:solidFill>
                <a:latin typeface="Georgia"/>
                <a:ea typeface="Georgia"/>
                <a:cs typeface="Georgia"/>
              </a:rPr>
              <a:t>Of the sons of Uzziel; Michah: of the sons of Michah; Shamir.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24:25  |  1 Chronicles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米迦的兄弟是伊示雅；伊示雅的子孫裏有撒迦利雅。</a:t>
            </a:r>
          </a:p>
          <a:p xmlns:a="http://schemas.openxmlformats.org/drawingml/2006/main">
            <a:pPr algn="ctr">
              <a:buNone/>
            </a:pPr>
            <a:r>
              <a:rPr sz="2800">
                <a:solidFill>
                  <a:srgbClr val="FFFFFF"/>
                </a:solidFill>
                <a:latin typeface="Georgia"/>
                <a:ea typeface="Georgia"/>
                <a:cs typeface="Georgia"/>
              </a:rPr>
              <a:t>The brother of Michah was Isshiah: of the sons of Isshiah; Zechariah.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24:26  |  1 Chronicles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米拉利的兒子是抹利、母示、[雅西雅]；雅西雅的兒子有比挪；</a:t>
            </a:r>
          </a:p>
          <a:p xmlns:a="http://schemas.openxmlformats.org/drawingml/2006/main">
            <a:pPr algn="ctr">
              <a:buNone/>
            </a:pPr>
            <a:r>
              <a:rPr sz="2800">
                <a:solidFill>
                  <a:srgbClr val="FFFFFF"/>
                </a:solidFill>
                <a:latin typeface="Georgia"/>
                <a:ea typeface="Georgia"/>
                <a:cs typeface="Georgia"/>
              </a:rPr>
              <a:t>The sons of Merari were Mahli and Mushi: the sons of Jaaziah; Beno.</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24:27  |  1 Chronicles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米拉利的子孫裏有雅西雅的兒子比挪、朔含、撒刻、伊比利。</a:t>
            </a:r>
          </a:p>
          <a:p xmlns:a="http://schemas.openxmlformats.org/drawingml/2006/main">
            <a:pPr algn="ctr">
              <a:buNone/>
            </a:pPr>
            <a:r>
              <a:rPr sz="2800">
                <a:solidFill>
                  <a:srgbClr val="FFFFFF"/>
                </a:solidFill>
                <a:latin typeface="Georgia"/>
                <a:ea typeface="Georgia"/>
                <a:cs typeface="Georgia"/>
              </a:rPr>
              <a:t>The sons of Merari by Jaaziah; Beno, and Shoham, and Zaccur, and Ibri.</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24:28  |  1 Chronicles 24:28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抹利的兒子是以利亞撒；以利亞撒沒有兒子。</a:t>
            </a:r>
          </a:p>
          <a:p xmlns:a="http://schemas.openxmlformats.org/drawingml/2006/main">
            <a:pPr algn="ctr">
              <a:buNone/>
            </a:pPr>
            <a:r>
              <a:rPr sz="2800">
                <a:solidFill>
                  <a:srgbClr val="FFFFFF"/>
                </a:solidFill>
                <a:latin typeface="Georgia"/>
                <a:ea typeface="Georgia"/>
                <a:cs typeface="Georgia"/>
              </a:rPr>
              <a:t>Of Mahli came Eleazar, who had no sons.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24:29  |  1 Chronicles 24:29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基士的子孫裏有耶拉篾。</a:t>
            </a:r>
          </a:p>
          <a:p xmlns:a="http://schemas.openxmlformats.org/drawingml/2006/main">
            <a:pPr algn="ctr">
              <a:buNone/>
            </a:pPr>
            <a:r>
              <a:rPr sz="2800">
                <a:solidFill>
                  <a:srgbClr val="FFFFFF"/>
                </a:solidFill>
                <a:latin typeface="Georgia"/>
                <a:ea typeface="Georgia"/>
                <a:cs typeface="Georgia"/>
              </a:rPr>
              <a:t>Concerning Kish: the son of Kish was Jerahmeel.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24:30  |  1 Chronicles 24:30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母示的兒子是末力、以得、耶利摩。按着宗族這都是利未的子孫。</a:t>
            </a:r>
          </a:p>
          <a:p xmlns:a="http://schemas.openxmlformats.org/drawingml/2006/main">
            <a:pPr algn="ctr">
              <a:buNone/>
            </a:pPr>
            <a:r>
              <a:rPr sz="2400">
                <a:solidFill>
                  <a:srgbClr val="FFFFFF"/>
                </a:solidFill>
                <a:latin typeface="Georgia"/>
                <a:ea typeface="Georgia"/>
                <a:cs typeface="Georgia"/>
              </a:rPr>
              <a:t>The sons also of Mushi; Mahli, and Eder, and Jerimoth. These were the sons of the Levites after the house of their fathers.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24:31  |  1 Chronicles 24:31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他們在大衛王和撒督，並亞希米勒與祭司利未人的族長面前掣籤，正如他們弟兄亞倫的子孫一般。各族的長者與兄弟沒有分別。</a:t>
            </a:r>
          </a:p>
          <a:p xmlns:a="http://schemas.openxmlformats.org/drawingml/2006/main">
            <a:pPr algn="ctr">
              <a:buNone/>
            </a:pPr>
            <a:r>
              <a:rPr sz="1800">
                <a:solidFill>
                  <a:srgbClr val="FFFFFF"/>
                </a:solidFill>
                <a:latin typeface="Georgia"/>
                <a:ea typeface="Georgia"/>
                <a:cs typeface="Georgia"/>
              </a:rPr>
              <a:t>These likewise cast lots over against their brethren the sons of Aaron in the presence of David the king, and Zadok, and Ahimelech, and the chief of the fathers of the priests and Levites, even the principal fathers over against their younger brethren.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2026-08-30T04:37:09.7850000Z</dcterms:created>
  <dcterms:modified xsi:type="dcterms:W3CDTF">2026-08-30T04:37:09.7850000Z</dcterms:modified>
</coreProperties>
</file>