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20dc530cd774111" /><Relationship Type="http://schemas.openxmlformats.org/officeDocument/2006/relationships/extended-properties" Target="/docProps/app.xml" Id="R0e27751114a7491b" /><Relationship Type="http://schemas.openxmlformats.org/officeDocument/2006/relationships/officeDocument" Target="/ppt/presentation.xml" Id="R5c1811d387f943af" /></Relationships>
</file>

<file path=ppt/presentation.xml><?xml version="1.0" encoding="utf-8"?>
<p:presentation xmlns:p="http://schemas.openxmlformats.org/presentationml/2006/main">
  <p:sldMasterIdLst>
    <p:sldMasterId xmlns:r="http://schemas.openxmlformats.org/officeDocument/2006/relationships" id="2147483648" r:id="R87323b68d529441e"/>
  </p:sldMasterIdLst>
  <p:notesMasterIdLst>
    <p:notesMasterId xmlns:r="http://schemas.openxmlformats.org/officeDocument/2006/relationships" r:id="Red49855e5d9a4b2f"/>
  </p:notesMasterIdLst>
  <p:sldIdLst>
    <p:sldId xmlns:r="http://schemas.openxmlformats.org/officeDocument/2006/relationships" id="256" r:id="R077ce5e2ab204446"/>
    <p:sldId xmlns:r="http://schemas.openxmlformats.org/officeDocument/2006/relationships" id="257" r:id="Rd1c70f594d1e4fdc"/>
    <p:sldId xmlns:r="http://schemas.openxmlformats.org/officeDocument/2006/relationships" id="258" r:id="Red2b1449d71a4021"/>
    <p:sldId xmlns:r="http://schemas.openxmlformats.org/officeDocument/2006/relationships" id="259" r:id="Raad7f089090d47a3"/>
    <p:sldId xmlns:r="http://schemas.openxmlformats.org/officeDocument/2006/relationships" id="260" r:id="Ra23f7988ea614b54"/>
    <p:sldId xmlns:r="http://schemas.openxmlformats.org/officeDocument/2006/relationships" id="261" r:id="R532ec3eff0044eae"/>
    <p:sldId xmlns:r="http://schemas.openxmlformats.org/officeDocument/2006/relationships" id="262" r:id="R187843c3b8444058"/>
    <p:sldId xmlns:r="http://schemas.openxmlformats.org/officeDocument/2006/relationships" id="263" r:id="Ra9a46c4747324dad"/>
    <p:sldId xmlns:r="http://schemas.openxmlformats.org/officeDocument/2006/relationships" id="264" r:id="R5680f2c3c9714430"/>
    <p:sldId xmlns:r="http://schemas.openxmlformats.org/officeDocument/2006/relationships" id="265" r:id="R581e14d6e5004430"/>
    <p:sldId xmlns:r="http://schemas.openxmlformats.org/officeDocument/2006/relationships" id="266" r:id="R6ff6c4aef17c4e0d"/>
    <p:sldId xmlns:r="http://schemas.openxmlformats.org/officeDocument/2006/relationships" id="267" r:id="R359d40bda6b64d1e"/>
    <p:sldId xmlns:r="http://schemas.openxmlformats.org/officeDocument/2006/relationships" id="268" r:id="R5c5f3a48d0a74cb5"/>
    <p:sldId xmlns:r="http://schemas.openxmlformats.org/officeDocument/2006/relationships" id="269" r:id="Rd36ea481f824400f"/>
    <p:sldId xmlns:r="http://schemas.openxmlformats.org/officeDocument/2006/relationships" id="270" r:id="R2db6d883d0654b80"/>
    <p:sldId xmlns:r="http://schemas.openxmlformats.org/officeDocument/2006/relationships" id="271" r:id="R92f6b7d3718c4a9e"/>
    <p:sldId xmlns:r="http://schemas.openxmlformats.org/officeDocument/2006/relationships" id="272" r:id="R1237c70c79e54f84"/>
    <p:sldId xmlns:r="http://schemas.openxmlformats.org/officeDocument/2006/relationships" id="273" r:id="R9e943cb03f50478e"/>
    <p:sldId xmlns:r="http://schemas.openxmlformats.org/officeDocument/2006/relationships" id="274" r:id="R54250c56f2dd45a8"/>
    <p:sldId xmlns:r="http://schemas.openxmlformats.org/officeDocument/2006/relationships" id="275" r:id="R94194fd257f2461a"/>
    <p:sldId xmlns:r="http://schemas.openxmlformats.org/officeDocument/2006/relationships" id="276" r:id="Rd6ac40f8c3ec4681"/>
    <p:sldId xmlns:r="http://schemas.openxmlformats.org/officeDocument/2006/relationships" id="277" r:id="R7c746d5bd6514b41"/>
    <p:sldId xmlns:r="http://schemas.openxmlformats.org/officeDocument/2006/relationships" id="278" r:id="R194edb4a6bd74c86"/>
    <p:sldId xmlns:r="http://schemas.openxmlformats.org/officeDocument/2006/relationships" id="279" r:id="R3de84c23538b47e8"/>
    <p:sldId xmlns:r="http://schemas.openxmlformats.org/officeDocument/2006/relationships" id="280" r:id="R55a2cde3bdfd421c"/>
    <p:sldId xmlns:r="http://schemas.openxmlformats.org/officeDocument/2006/relationships" id="281" r:id="Rf0c5eaa3f73242ed"/>
    <p:sldId xmlns:r="http://schemas.openxmlformats.org/officeDocument/2006/relationships" id="282" r:id="Rc76d112ae1bf4f88"/>
    <p:sldId xmlns:r="http://schemas.openxmlformats.org/officeDocument/2006/relationships" id="283" r:id="R6328cf8120ab41d4"/>
    <p:sldId xmlns:r="http://schemas.openxmlformats.org/officeDocument/2006/relationships" id="284" r:id="Ra3d446d805524ebf"/>
    <p:sldId xmlns:r="http://schemas.openxmlformats.org/officeDocument/2006/relationships" id="285" r:id="R81697c3f7a9a4745"/>
    <p:sldId xmlns:r="http://schemas.openxmlformats.org/officeDocument/2006/relationships" id="286" r:id="R9bcf94a1407a4a07"/>
    <p:sldId xmlns:r="http://schemas.openxmlformats.org/officeDocument/2006/relationships" id="287" r:id="Re39c360215c44a91"/>
    <p:sldId xmlns:r="http://schemas.openxmlformats.org/officeDocument/2006/relationships" id="288" r:id="R01860ccacd204bc3"/>
    <p:sldId xmlns:r="http://schemas.openxmlformats.org/officeDocument/2006/relationships" id="289" r:id="Rc4fc1b5025fa436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fec4fd381be4745" /><Relationship Type="http://schemas.openxmlformats.org/officeDocument/2006/relationships/slideMaster" Target="/ppt/slideMasters/slideMaster1.xml" Id="R87323b68d529441e" /><Relationship Type="http://schemas.openxmlformats.org/officeDocument/2006/relationships/notesMaster" Target="/ppt/notesMasters/notesMaster1.xml" Id="Red49855e5d9a4b2f" /><Relationship Type="http://schemas.openxmlformats.org/officeDocument/2006/relationships/presProps" Target="/ppt/presProps.xml" Id="Rf4832c07e56d4da4" /><Relationship Type="http://schemas.openxmlformats.org/officeDocument/2006/relationships/tableStyles" Target="/ppt/tableStyles.xml" Id="R04e9e43caea74ab1" /><Relationship Type="http://schemas.openxmlformats.org/officeDocument/2006/relationships/slide" Target="/ppt/slides/slide1.xml" Id="R077ce5e2ab204446" /><Relationship Type="http://schemas.openxmlformats.org/officeDocument/2006/relationships/slide" Target="/ppt/slides/slide2.xml" Id="Rd1c70f594d1e4fdc" /><Relationship Type="http://schemas.openxmlformats.org/officeDocument/2006/relationships/slide" Target="/ppt/slides/slide3.xml" Id="Red2b1449d71a4021" /><Relationship Type="http://schemas.openxmlformats.org/officeDocument/2006/relationships/slide" Target="/ppt/slides/slide4.xml" Id="Raad7f089090d47a3" /><Relationship Type="http://schemas.openxmlformats.org/officeDocument/2006/relationships/slide" Target="/ppt/slides/slide5.xml" Id="Ra23f7988ea614b54" /><Relationship Type="http://schemas.openxmlformats.org/officeDocument/2006/relationships/slide" Target="/ppt/slides/slide6.xml" Id="R532ec3eff0044eae" /><Relationship Type="http://schemas.openxmlformats.org/officeDocument/2006/relationships/slide" Target="/ppt/slides/slide7.xml" Id="R187843c3b8444058" /><Relationship Type="http://schemas.openxmlformats.org/officeDocument/2006/relationships/slide" Target="/ppt/slides/slide8.xml" Id="Ra9a46c4747324dad" /><Relationship Type="http://schemas.openxmlformats.org/officeDocument/2006/relationships/slide" Target="/ppt/slides/slide9.xml" Id="R5680f2c3c9714430" /><Relationship Type="http://schemas.openxmlformats.org/officeDocument/2006/relationships/slide" Target="/ppt/slides/slide10.xml" Id="R581e14d6e5004430" /><Relationship Type="http://schemas.openxmlformats.org/officeDocument/2006/relationships/slide" Target="/ppt/slides/slide11.xml" Id="R6ff6c4aef17c4e0d" /><Relationship Type="http://schemas.openxmlformats.org/officeDocument/2006/relationships/slide" Target="/ppt/slides/slide12.xml" Id="R359d40bda6b64d1e" /><Relationship Type="http://schemas.openxmlformats.org/officeDocument/2006/relationships/slide" Target="/ppt/slides/slide13.xml" Id="R5c5f3a48d0a74cb5" /><Relationship Type="http://schemas.openxmlformats.org/officeDocument/2006/relationships/slide" Target="/ppt/slides/slide14.xml" Id="Rd36ea481f824400f" /><Relationship Type="http://schemas.openxmlformats.org/officeDocument/2006/relationships/slide" Target="/ppt/slides/slide15.xml" Id="R2db6d883d0654b80" /><Relationship Type="http://schemas.openxmlformats.org/officeDocument/2006/relationships/slide" Target="/ppt/slides/slide16.xml" Id="R92f6b7d3718c4a9e" /><Relationship Type="http://schemas.openxmlformats.org/officeDocument/2006/relationships/slide" Target="/ppt/slides/slide17.xml" Id="R1237c70c79e54f84" /><Relationship Type="http://schemas.openxmlformats.org/officeDocument/2006/relationships/slide" Target="/ppt/slides/slide18.xml" Id="R9e943cb03f50478e" /><Relationship Type="http://schemas.openxmlformats.org/officeDocument/2006/relationships/slide" Target="/ppt/slides/slide19.xml" Id="R54250c56f2dd45a8" /><Relationship Type="http://schemas.openxmlformats.org/officeDocument/2006/relationships/slide" Target="/ppt/slides/slide20.xml" Id="R94194fd257f2461a" /><Relationship Type="http://schemas.openxmlformats.org/officeDocument/2006/relationships/slide" Target="/ppt/slides/slide21.xml" Id="Rd6ac40f8c3ec4681" /><Relationship Type="http://schemas.openxmlformats.org/officeDocument/2006/relationships/slide" Target="/ppt/slides/slide22.xml" Id="R7c746d5bd6514b41" /><Relationship Type="http://schemas.openxmlformats.org/officeDocument/2006/relationships/slide" Target="/ppt/slides/slide23.xml" Id="R194edb4a6bd74c86" /><Relationship Type="http://schemas.openxmlformats.org/officeDocument/2006/relationships/slide" Target="/ppt/slides/slide24.xml" Id="R3de84c23538b47e8" /><Relationship Type="http://schemas.openxmlformats.org/officeDocument/2006/relationships/slide" Target="/ppt/slides/slide25.xml" Id="R55a2cde3bdfd421c" /><Relationship Type="http://schemas.openxmlformats.org/officeDocument/2006/relationships/slide" Target="/ppt/slides/slide26.xml" Id="Rf0c5eaa3f73242ed" /><Relationship Type="http://schemas.openxmlformats.org/officeDocument/2006/relationships/slide" Target="/ppt/slides/slide27.xml" Id="Rc76d112ae1bf4f88" /><Relationship Type="http://schemas.openxmlformats.org/officeDocument/2006/relationships/slide" Target="/ppt/slides/slide28.xml" Id="R6328cf8120ab41d4" /><Relationship Type="http://schemas.openxmlformats.org/officeDocument/2006/relationships/slide" Target="/ppt/slides/slide29.xml" Id="Ra3d446d805524ebf" /><Relationship Type="http://schemas.openxmlformats.org/officeDocument/2006/relationships/slide" Target="/ppt/slides/slide30.xml" Id="R81697c3f7a9a4745" /><Relationship Type="http://schemas.openxmlformats.org/officeDocument/2006/relationships/slide" Target="/ppt/slides/slide31.xml" Id="R9bcf94a1407a4a07" /><Relationship Type="http://schemas.openxmlformats.org/officeDocument/2006/relationships/slide" Target="/ppt/slides/slide32.xml" Id="Re39c360215c44a91" /><Relationship Type="http://schemas.openxmlformats.org/officeDocument/2006/relationships/slide" Target="/ppt/slides/slide33.xml" Id="R01860ccacd204bc3" /><Relationship Type="http://schemas.openxmlformats.org/officeDocument/2006/relationships/slide" Target="/ppt/slides/slide34.xml" Id="Rc4fc1b5025fa436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87abd76a48a480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874372f219a4fae" /><Relationship Type="http://schemas.openxmlformats.org/officeDocument/2006/relationships/notesMaster" Target="/ppt/notesMasters/notesMaster1.xml" Id="R09adc8bb9e8e4c02" /></Relationships>
</file>

<file path=ppt/notesSlides/_rels/notesSlide2.xml.rels>&#65279;<?xml version="1.0" encoding="utf-8"?><Relationships xmlns="http://schemas.openxmlformats.org/package/2006/relationships"><Relationship Type="http://schemas.openxmlformats.org/officeDocument/2006/relationships/slide" Target="/ppt/slides/slide2.xml" Id="R8cbcd7e4b6db4cbd" /><Relationship Type="http://schemas.openxmlformats.org/officeDocument/2006/relationships/notesMaster" Target="/ppt/notesMasters/notesMaster1.xml" Id="Rfed66b6927d7448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4bbc2fde0884c89" /><Relationship Type="http://schemas.openxmlformats.org/officeDocument/2006/relationships/notesMaster" Target="/ppt/notesMasters/notesMaster1.xml" Id="Rbe7e7a457a284013" /></Relationships>
</file>

<file path=ppt/notesSlides/_rels/notesSlide4.xml.rels>&#65279;<?xml version="1.0" encoding="utf-8"?><Relationships xmlns="http://schemas.openxmlformats.org/package/2006/relationships"><Relationship Type="http://schemas.openxmlformats.org/officeDocument/2006/relationships/slide" Target="/ppt/slides/slide4.xml" Id="Rb9036357e9fc4cab" /><Relationship Type="http://schemas.openxmlformats.org/officeDocument/2006/relationships/notesMaster" Target="/ppt/notesMasters/notesMaster1.xml" Id="Rde0f63cc5d8c400b" /></Relationships>
</file>

<file path=ppt/notesSlides/_rels/notesSlide5.xml.rels>&#65279;<?xml version="1.0" encoding="utf-8"?><Relationships xmlns="http://schemas.openxmlformats.org/package/2006/relationships"><Relationship Type="http://schemas.openxmlformats.org/officeDocument/2006/relationships/slide" Target="/ppt/slides/slide5.xml" Id="Rf47e542a0b1e4a5e" /><Relationship Type="http://schemas.openxmlformats.org/officeDocument/2006/relationships/notesMaster" Target="/ppt/notesMasters/notesMaster1.xml" Id="R61cccb5a63ca42e7" /></Relationships>
</file>

<file path=ppt/notesSlides/_rels/notesSlide6.xml.rels>&#65279;<?xml version="1.0" encoding="utf-8"?><Relationships xmlns="http://schemas.openxmlformats.org/package/2006/relationships"><Relationship Type="http://schemas.openxmlformats.org/officeDocument/2006/relationships/slide" Target="/ppt/slides/slide6.xml" Id="R2afa0e48d5e14739" /><Relationship Type="http://schemas.openxmlformats.org/officeDocument/2006/relationships/notesMaster" Target="/ppt/notesMasters/notesMaster1.xml" Id="Rfcb99b416f4c4a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b2c56a7fd4fd40c9" /><Relationship Type="http://schemas.openxmlformats.org/officeDocument/2006/relationships/notesMaster" Target="/ppt/notesMasters/notesMaster1.xml" Id="R063a3bf6f9644418" /></Relationships>
</file>

<file path=ppt/notesSlides/_rels/notesSlide8.xml.rels>&#65279;<?xml version="1.0" encoding="utf-8"?><Relationships xmlns="http://schemas.openxmlformats.org/package/2006/relationships"><Relationship Type="http://schemas.openxmlformats.org/officeDocument/2006/relationships/slide" Target="/ppt/slides/slide8.xml" Id="R49f1d76db2ed457c" /><Relationship Type="http://schemas.openxmlformats.org/officeDocument/2006/relationships/notesMaster" Target="/ppt/notesMasters/notesMaster1.xml" Id="R6b4072578bea463c" /></Relationships>
</file>

<file path=ppt/notesSlides/_rels/notesSlide9.xml.rels>&#65279;<?xml version="1.0" encoding="utf-8"?><Relationships xmlns="http://schemas.openxmlformats.org/package/2006/relationships"><Relationship Type="http://schemas.openxmlformats.org/officeDocument/2006/relationships/slide" Target="/ppt/slides/slide9.xml" Id="Rf1bab191af124c64" /><Relationship Type="http://schemas.openxmlformats.org/officeDocument/2006/relationships/notesMaster" Target="/ppt/notesMasters/notesMaster1.xml" Id="R287caf4bd64e41f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95ff14c3ce34d18" /><Relationship Type="http://schemas.openxmlformats.org/officeDocument/2006/relationships/notesMaster" Target="/ppt/notesMasters/notesMaster1.xml" Id="Rebe333d91a264f4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61cfaa3a6d440b6" /><Relationship Type="http://schemas.openxmlformats.org/officeDocument/2006/relationships/notesMaster" Target="/ppt/notesMasters/notesMaster1.xml" Id="R16d3669cdb7d4f0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9a4ab74ac2a4fcc" /><Relationship Type="http://schemas.openxmlformats.org/officeDocument/2006/relationships/notesMaster" Target="/ppt/notesMasters/notesMaster1.xml" Id="R14d992bc8aea4e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4dc8cfd360d4c4e" /><Relationship Type="http://schemas.openxmlformats.org/officeDocument/2006/relationships/notesMaster" Target="/ppt/notesMasters/notesMaster1.xml" Id="R7936908199894e4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ebf4eb40b834bc5" /><Relationship Type="http://schemas.openxmlformats.org/officeDocument/2006/relationships/notesMaster" Target="/ppt/notesMasters/notesMaster1.xml" Id="Rc318cd2b7fe2407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6b9307f5f184755" /><Relationship Type="http://schemas.openxmlformats.org/officeDocument/2006/relationships/notesMaster" Target="/ppt/notesMasters/notesMaster1.xml" Id="Rb46648a047134ad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ef51dfefb6647bd" /><Relationship Type="http://schemas.openxmlformats.org/officeDocument/2006/relationships/notesMaster" Target="/ppt/notesMasters/notesMaster1.xml" Id="R0eb917d3a2af4c3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9287e69c9cb4c40" /><Relationship Type="http://schemas.openxmlformats.org/officeDocument/2006/relationships/notesMaster" Target="/ppt/notesMasters/notesMaster1.xml" Id="Rc50b303aae8b4b8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d70520511e740f0" /><Relationship Type="http://schemas.openxmlformats.org/officeDocument/2006/relationships/notesMaster" Target="/ppt/notesMasters/notesMaster1.xml" Id="Rbe99a8a033d548e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89edbf611ed478b" /><Relationship Type="http://schemas.openxmlformats.org/officeDocument/2006/relationships/notesMaster" Target="/ppt/notesMasters/notesMaster1.xml" Id="Re9b8f144165344a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b956cac97f44d6a" /><Relationship Type="http://schemas.openxmlformats.org/officeDocument/2006/relationships/notesMaster" Target="/ppt/notesMasters/notesMaster1.xml" Id="R5f9e83d983b94e7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0ec2ba5511c49fb" /><Relationship Type="http://schemas.openxmlformats.org/officeDocument/2006/relationships/notesMaster" Target="/ppt/notesMasters/notesMaster1.xml" Id="Rc56cca7eb425454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e024c09e372481b" /><Relationship Type="http://schemas.openxmlformats.org/officeDocument/2006/relationships/notesMaster" Target="/ppt/notesMasters/notesMaster1.xml" Id="Rf1e4655a659d47f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a783c8529ca485a" /><Relationship Type="http://schemas.openxmlformats.org/officeDocument/2006/relationships/notesMaster" Target="/ppt/notesMasters/notesMaster1.xml" Id="Rb1aad152305e423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b69eb24d98a484d" /><Relationship Type="http://schemas.openxmlformats.org/officeDocument/2006/relationships/notesMaster" Target="/ppt/notesMasters/notesMaster1.xml" Id="Rfac98da501624ce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af64007ed984508" /><Relationship Type="http://schemas.openxmlformats.org/officeDocument/2006/relationships/notesMaster" Target="/ppt/notesMasters/notesMaster1.xml" Id="Rb6b56f7c8a7a4b3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26320e236bb4cd9" /><Relationship Type="http://schemas.openxmlformats.org/officeDocument/2006/relationships/notesMaster" Target="/ppt/notesMasters/notesMaster1.xml" Id="Ra8e812066d0c467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af74084faab47ae" /><Relationship Type="http://schemas.openxmlformats.org/officeDocument/2006/relationships/notesMaster" Target="/ppt/notesMasters/notesMaster1.xml" Id="Rb09e4536075f417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9605bcc9fd44f68" /><Relationship Type="http://schemas.openxmlformats.org/officeDocument/2006/relationships/notesMaster" Target="/ppt/notesMasters/notesMaster1.xml" Id="R7fe2a26457fe426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017c8968e2a4a18" /><Relationship Type="http://schemas.openxmlformats.org/officeDocument/2006/relationships/notesMaster" Target="/ppt/notesMasters/notesMaster1.xml" Id="R38c2f4661525433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bcd21f2b3f84996" /><Relationship Type="http://schemas.openxmlformats.org/officeDocument/2006/relationships/notesMaster" Target="/ppt/notesMasters/notesMaster1.xml" Id="R07c40b8343e7447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36f2ec1eb264de8" /><Relationship Type="http://schemas.openxmlformats.org/officeDocument/2006/relationships/notesMaster" Target="/ppt/notesMasters/notesMaster1.xml" Id="R7c178faabe2a4ac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eeec49c07b448a2" /><Relationship Type="http://schemas.openxmlformats.org/officeDocument/2006/relationships/notesMaster" Target="/ppt/notesMasters/notesMaster1.xml" Id="R71c77705ae4046d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75ff04cee464378" /><Relationship Type="http://schemas.openxmlformats.org/officeDocument/2006/relationships/notesMaster" Target="/ppt/notesMasters/notesMaster1.xml" Id="R4edd1453f1f444a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c059f99282c447b" /><Relationship Type="http://schemas.openxmlformats.org/officeDocument/2006/relationships/notesMaster" Target="/ppt/notesMasters/notesMaster1.xml" Id="Ra6c43337326b4b2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874555f46894fe5" /><Relationship Type="http://schemas.openxmlformats.org/officeDocument/2006/relationships/image" Target="/ppt/media/image.png" Id="Rea766f46224a4f1d" /><Relationship Type="http://schemas.openxmlformats.org/officeDocument/2006/relationships/image" Target="/ppt/media/image2.png" Id="R2f22f813a8fa41e7" /><Relationship Type="http://schemas.openxmlformats.org/officeDocument/2006/relationships/image" Target="/ppt/media/image.jpeg" Id="Rc7a44d2125204ef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c2dcb9ccb72462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a766f46224a4f1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f22f813a8fa41e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7a44d2125204ef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819ff480fcf44d7" /><Relationship Type="http://schemas.openxmlformats.org/officeDocument/2006/relationships/slideLayout" Target="/ppt/slideLayouts/slideLayout1.xml" Id="R8d403e580d20409f" /><Relationship Type="http://schemas.openxmlformats.org/officeDocument/2006/relationships/slideLayout" Target="/ppt/slideLayouts/slideLayout2.xml" Id="Rc04c9346dd674dc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d403e580d20409f"/>
    <p:sldLayoutId xmlns:r="http://schemas.openxmlformats.org/officeDocument/2006/relationships" id="2147483650" r:id="Rc04c9346dd674dc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bbd94353e5b435f" /><Relationship Type="http://schemas.openxmlformats.org/officeDocument/2006/relationships/notesSlide" Target="/ppt/notesSlides/notesSlide1.xml" Id="Rd70f9274f4d5432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7f4f9d4f6eb439c" /><Relationship Type="http://schemas.openxmlformats.org/officeDocument/2006/relationships/notesSlide" Target="/ppt/notesSlides/notesSlide2.xml" Id="R84021abbacae40a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4aae351ae324617" /><Relationship Type="http://schemas.openxmlformats.org/officeDocument/2006/relationships/notesSlide" Target="/ppt/notesSlides/notesSlide3.xml" Id="Rbd4d133a5b3440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767b72d888a4f99" /><Relationship Type="http://schemas.openxmlformats.org/officeDocument/2006/relationships/notesSlide" Target="/ppt/notesSlides/notesSlide4.xml" Id="R33ec64397c9f4a3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33588b4f0f14fc7" /><Relationship Type="http://schemas.openxmlformats.org/officeDocument/2006/relationships/notesSlide" Target="/ppt/notesSlides/notesSlide5.xml" Id="Rd36dfcafa58d481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15bc8c7f2a64f7f" /><Relationship Type="http://schemas.openxmlformats.org/officeDocument/2006/relationships/notesSlide" Target="/ppt/notesSlides/notesSlide6.xml" Id="R06a37c6ee116400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c57f8ea49ca4344" /><Relationship Type="http://schemas.openxmlformats.org/officeDocument/2006/relationships/notesSlide" Target="/ppt/notesSlides/notesSlide7.xml" Id="R220294011b184f5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cc72b979a7446ca" /><Relationship Type="http://schemas.openxmlformats.org/officeDocument/2006/relationships/notesSlide" Target="/ppt/notesSlides/notesSlide8.xml" Id="R462cfbceb049480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e5155e781804a9d" /><Relationship Type="http://schemas.openxmlformats.org/officeDocument/2006/relationships/notesSlide" Target="/ppt/notesSlides/notesSlide9.xml" Id="Re19effb78a0a436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86ce7a8e6424146" /><Relationship Type="http://schemas.openxmlformats.org/officeDocument/2006/relationships/notesSlide" Target="/ppt/notesSlides/notesSlide10.xml" Id="Re8f56d9ec5b345b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15fb794563b4744" /><Relationship Type="http://schemas.openxmlformats.org/officeDocument/2006/relationships/notesSlide" Target="/ppt/notesSlides/notesSlide11.xml" Id="R092f96dae9904dc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a5ec787e2d44202" /><Relationship Type="http://schemas.openxmlformats.org/officeDocument/2006/relationships/notesSlide" Target="/ppt/notesSlides/notesSlide12.xml" Id="Re71d866be848451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126981cdeaf47da" /><Relationship Type="http://schemas.openxmlformats.org/officeDocument/2006/relationships/notesSlide" Target="/ppt/notesSlides/notesSlide13.xml" Id="R3b13949ea59f42a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9e5b131c80f4ba2" /><Relationship Type="http://schemas.openxmlformats.org/officeDocument/2006/relationships/notesSlide" Target="/ppt/notesSlides/notesSlide14.xml" Id="Rce299215e2d14ee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dceb88278f140a2" /><Relationship Type="http://schemas.openxmlformats.org/officeDocument/2006/relationships/notesSlide" Target="/ppt/notesSlides/notesSlide15.xml" Id="R8057d16da266472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33c6e590f2141b7" /><Relationship Type="http://schemas.openxmlformats.org/officeDocument/2006/relationships/notesSlide" Target="/ppt/notesSlides/notesSlide16.xml" Id="Rbe590f905b6b4c6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6510a9782f34414" /><Relationship Type="http://schemas.openxmlformats.org/officeDocument/2006/relationships/notesSlide" Target="/ppt/notesSlides/notesSlide17.xml" Id="R26a8bf7b7f434ea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28272a6ff6d4051" /><Relationship Type="http://schemas.openxmlformats.org/officeDocument/2006/relationships/notesSlide" Target="/ppt/notesSlides/notesSlide18.xml" Id="R1308070cebdd48e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381b375ff424838" /><Relationship Type="http://schemas.openxmlformats.org/officeDocument/2006/relationships/notesSlide" Target="/ppt/notesSlides/notesSlide19.xml" Id="R8fa05d10fc9949e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8d28ee01a934247" /><Relationship Type="http://schemas.openxmlformats.org/officeDocument/2006/relationships/notesSlide" Target="/ppt/notesSlides/notesSlide20.xml" Id="R928a99a4f9c0483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b37332e85424d59" /><Relationship Type="http://schemas.openxmlformats.org/officeDocument/2006/relationships/notesSlide" Target="/ppt/notesSlides/notesSlide21.xml" Id="R3641d95cc0f4403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1e12f9e8d234dbe" /><Relationship Type="http://schemas.openxmlformats.org/officeDocument/2006/relationships/notesSlide" Target="/ppt/notesSlides/notesSlide22.xml" Id="Ra8281d2c85c04c4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a0ba3b8fd9f4f22" /><Relationship Type="http://schemas.openxmlformats.org/officeDocument/2006/relationships/notesSlide" Target="/ppt/notesSlides/notesSlide23.xml" Id="R7d98e7df3bd0462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2e829d591fc45b7" /><Relationship Type="http://schemas.openxmlformats.org/officeDocument/2006/relationships/notesSlide" Target="/ppt/notesSlides/notesSlide24.xml" Id="Raee2e8da540b430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58b4aefc3ad4c6e" /><Relationship Type="http://schemas.openxmlformats.org/officeDocument/2006/relationships/notesSlide" Target="/ppt/notesSlides/notesSlide25.xml" Id="Re32eae67967b43c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0d13362563f4be0" /><Relationship Type="http://schemas.openxmlformats.org/officeDocument/2006/relationships/notesSlide" Target="/ppt/notesSlides/notesSlide26.xml" Id="Ra08b01bd8b19425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0b15353b6bd4541" /><Relationship Type="http://schemas.openxmlformats.org/officeDocument/2006/relationships/notesSlide" Target="/ppt/notesSlides/notesSlide27.xml" Id="R7f9ffda0610a414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6f59f16d4ab4b0f" /><Relationship Type="http://schemas.openxmlformats.org/officeDocument/2006/relationships/notesSlide" Target="/ppt/notesSlides/notesSlide28.xml" Id="Rdfa2643d6da04ee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00ee6cf0cba4828" /><Relationship Type="http://schemas.openxmlformats.org/officeDocument/2006/relationships/notesSlide" Target="/ppt/notesSlides/notesSlide29.xml" Id="Ra6e5fbde217a4e3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2aed9a949c64087" /><Relationship Type="http://schemas.openxmlformats.org/officeDocument/2006/relationships/notesSlide" Target="/ppt/notesSlides/notesSlide30.xml" Id="R417a2ba305dc4b5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345d5dc23224d83" /><Relationship Type="http://schemas.openxmlformats.org/officeDocument/2006/relationships/notesSlide" Target="/ppt/notesSlides/notesSlide31.xml" Id="R3db130f6f3ad403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0de88af81f94f1b" /><Relationship Type="http://schemas.openxmlformats.org/officeDocument/2006/relationships/notesSlide" Target="/ppt/notesSlides/notesSlide32.xml" Id="R699ede776a4a4c5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71220bb2c6940c8" /><Relationship Type="http://schemas.openxmlformats.org/officeDocument/2006/relationships/notesSlide" Target="/ppt/notesSlides/notesSlide33.xml" Id="R72adc505640047a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0eba62e08054f90" /><Relationship Type="http://schemas.openxmlformats.org/officeDocument/2006/relationships/notesSlide" Target="/ppt/notesSlides/notesSlide34.xml" Id="R1175ad482611407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以賽亞書第30章</a:t>
            </a:r>
          </a:p>
          <a:p xmlns:a="http://schemas.openxmlformats.org/drawingml/2006/main">
            <a:pPr algn="ctr">
              <a:buNone/>
            </a:pPr>
            <a:r>
              <a:rPr sz="2000">
                <a:solidFill>
                  <a:srgbClr val="FFFFFF"/>
                </a:solidFill>
                <a:latin typeface="Georgia"/>
                <a:ea typeface="Georgia"/>
                <a:cs typeface="Georgia"/>
              </a:rPr>
              <a:t>Isaiah 30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  |  Isaiah 30:1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 禍哉！這悖逆的兒女。 他們同謀，卻不由於我， 結盟，卻不由於我的靈， 以致罪上加罪；</a:t>
            </a:r>
          </a:p>
          <a:p xmlns:a="http://schemas.openxmlformats.org/drawingml/2006/main">
            <a:pPr algn="ctr">
              <a:buNone/>
            </a:pPr>
            <a:r>
              <a:rPr sz="2100">
                <a:solidFill>
                  <a:srgbClr val="FFFFFF"/>
                </a:solidFill>
                <a:latin typeface="Georgia"/>
                <a:ea typeface="Georgia"/>
                <a:cs typeface="Georgia"/>
              </a:rPr>
              <a:t>Woe to the rebellious children, saith the LORD, that take counsel, but not of me; and that cover with a covering, but not of my spirit, that they may add sin to sin: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  |  Isaiah 30:2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起身下埃及去，並沒有求問我； 要靠法老的力量加添自己的力量， 並投在埃及的蔭下。</a:t>
            </a:r>
          </a:p>
          <a:p xmlns:a="http://schemas.openxmlformats.org/drawingml/2006/main">
            <a:pPr algn="ctr">
              <a:buNone/>
            </a:pPr>
            <a:r>
              <a:rPr sz="2100">
                <a:solidFill>
                  <a:srgbClr val="FFFFFF"/>
                </a:solidFill>
                <a:latin typeface="Georgia"/>
                <a:ea typeface="Georgia"/>
                <a:cs typeface="Georgia"/>
              </a:rPr>
              <a:t>That walk to go down into Egypt, and have not asked at my mouth; to strengthen themselves in the strength of Pharaoh, and to trust in the shadow of Egypt!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30:3  |  Isaiah 30:3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所以，法老的力量必作你們的羞辱； 投在埃及的蔭下，要為你們的慚愧。</a:t>
            </a:r>
          </a:p>
          <a:p xmlns:a="http://schemas.openxmlformats.org/drawingml/2006/main">
            <a:pPr algn="ctr">
              <a:buNone/>
            </a:pPr>
            <a:r>
              <a:rPr sz="2400">
                <a:solidFill>
                  <a:srgbClr val="FFFFFF"/>
                </a:solidFill>
                <a:latin typeface="Georgia"/>
                <a:ea typeface="Georgia"/>
                <a:cs typeface="Georgia"/>
              </a:rPr>
              <a:t>Therefore shall the strength of Pharaoh be your shame, and the trust in the shadow of Egypt your confusion.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30:4  |  Isaiah 30:4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他們的首領已在瑣安； 他們的使臣到了哈內斯。</a:t>
            </a:r>
          </a:p>
          <a:p xmlns:a="http://schemas.openxmlformats.org/drawingml/2006/main">
            <a:pPr algn="ctr">
              <a:buNone/>
            </a:pPr>
            <a:r>
              <a:rPr sz="2800">
                <a:solidFill>
                  <a:srgbClr val="FFFFFF"/>
                </a:solidFill>
                <a:latin typeface="Georgia"/>
                <a:ea typeface="Georgia"/>
                <a:cs typeface="Georgia"/>
              </a:rPr>
              <a:t>For his princes were at Zoan, and his ambassadors came to Hanes.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30:5  |  Isaiah 30:5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他們必因那不利於他們的民蒙羞。 那民並非幫助，也非利益， 只作羞恥凌辱。</a:t>
            </a:r>
          </a:p>
          <a:p xmlns:a="http://schemas.openxmlformats.org/drawingml/2006/main">
            <a:pPr algn="ctr">
              <a:buNone/>
            </a:pPr>
            <a:r>
              <a:rPr sz="2400">
                <a:solidFill>
                  <a:srgbClr val="FFFFFF"/>
                </a:solidFill>
                <a:latin typeface="Georgia"/>
                <a:ea typeface="Georgia"/>
                <a:cs typeface="Georgia"/>
              </a:rPr>
              <a:t>They were all ashamed of a people that could not profit them, nor be an help nor profit, but a shame, and also a reproach.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30:6  |  Isaiah 30:6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論南方牲畜的默示： 他們把財物馱在驢駒的脊背上， 將寶物馱在駱駝的肉鞍上， 經過艱難困苦之地， 就是公獅、母獅、蝮蛇、火焰的飛龍之地， 往那不利於他們的民那裏去。</a:t>
            </a:r>
          </a:p>
          <a:p xmlns:a="http://schemas.openxmlformats.org/drawingml/2006/main">
            <a:pPr algn="ctr">
              <a:buNone/>
            </a:pPr>
            <a:r>
              <a:rPr sz="1800">
                <a:solidFill>
                  <a:srgbClr val="FFFFFF"/>
                </a:solidFill>
                <a:latin typeface="Georgia"/>
                <a:ea typeface="Georgia"/>
                <a:cs typeface="Georgia"/>
              </a:rPr>
              <a:t>The burden of the beasts of the south: into the land of trouble and anguish, from whence come the young and old lion, the viper and fiery flying serpent, they will carry their riches upon the shoulders of young asses, and their treasures upon the bunches of camels, to a people that shall not profit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30:7  |  Isaiah 30:7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埃及的幫助是徒然無益的； 所以我稱她為「坐而不動的拉哈伯」。</a:t>
            </a:r>
          </a:p>
          <a:p xmlns:a="http://schemas.openxmlformats.org/drawingml/2006/main">
            <a:pPr algn="ctr">
              <a:buNone/>
            </a:pPr>
            <a:r>
              <a:rPr sz="2400">
                <a:solidFill>
                  <a:srgbClr val="FFFFFF"/>
                </a:solidFill>
                <a:latin typeface="Georgia"/>
                <a:ea typeface="Georgia"/>
                <a:cs typeface="Georgia"/>
              </a:rPr>
              <a:t>For the Egyptians shall help in vain, and to no purpose: therefore have I cried concerning this, Their strength is to sit still.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30:8  |  Isaiah 30:8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現今你去， 在他們面前將這話刻在版上， 寫在書上， 以便傳留後世，直到永永遠遠。</a:t>
            </a:r>
          </a:p>
          <a:p xmlns:a="http://schemas.openxmlformats.org/drawingml/2006/main">
            <a:pPr algn="ctr">
              <a:buNone/>
            </a:pPr>
            <a:r>
              <a:rPr sz="2400">
                <a:solidFill>
                  <a:srgbClr val="FFFFFF"/>
                </a:solidFill>
                <a:latin typeface="Georgia"/>
                <a:ea typeface="Georgia"/>
                <a:cs typeface="Georgia"/>
              </a:rPr>
              <a:t>Now go, write it before them in a table, and note it in a book, that it may be for the time to come for ever and ever: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30:9  |  Isaiah 30:9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因為他們是悖逆的百姓、說謊的兒女， 不肯聽從耶和華訓誨的兒女。</a:t>
            </a:r>
          </a:p>
          <a:p xmlns:a="http://schemas.openxmlformats.org/drawingml/2006/main">
            <a:pPr algn="ctr">
              <a:buNone/>
            </a:pPr>
            <a:r>
              <a:rPr sz="2400">
                <a:solidFill>
                  <a:srgbClr val="FFFFFF"/>
                </a:solidFill>
                <a:latin typeface="Georgia"/>
                <a:ea typeface="Georgia"/>
                <a:cs typeface="Georgia"/>
              </a:rPr>
              <a:t>That this is a rebellious people, lying children, children that will not hear the law of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30:10  |  Isaiah 30:10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他們對先見說：不要望見[不吉利的事]， 對先知說：不要向我們講正直的話； 要向我們說柔和的話， 言虛幻的事。</a:t>
            </a:r>
          </a:p>
          <a:p xmlns:a="http://schemas.openxmlformats.org/drawingml/2006/main">
            <a:pPr algn="ctr">
              <a:buNone/>
            </a:pPr>
            <a:r>
              <a:rPr sz="2400">
                <a:solidFill>
                  <a:srgbClr val="FFFFFF"/>
                </a:solidFill>
                <a:latin typeface="Georgia"/>
                <a:ea typeface="Georgia"/>
                <a:cs typeface="Georgia"/>
              </a:rPr>
              <a:t>Which say to the seers, See not; and to the prophets, Prophesy not unto us right things, speak unto us smooth things, prophesy deceits: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30:11  |  Isaiah 30:11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你們要離棄正道，偏離直路， 不要在我們面前再提說以色列的聖者。</a:t>
            </a:r>
          </a:p>
          <a:p xmlns:a="http://schemas.openxmlformats.org/drawingml/2006/main">
            <a:pPr algn="ctr">
              <a:buNone/>
            </a:pPr>
            <a:r>
              <a:rPr sz="2400">
                <a:solidFill>
                  <a:srgbClr val="FFFFFF"/>
                </a:solidFill>
                <a:latin typeface="Georgia"/>
                <a:ea typeface="Georgia"/>
                <a:cs typeface="Georgia"/>
              </a:rPr>
              <a:t>Get you out of the way, turn aside out of the path, cause the Holy One of Israel to cease from before us.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30:12  |  Isaiah 30:12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所以，以色列的聖者如此說： 因為你們藐視這[訓誨的]話， 倚賴欺壓和乖僻，以此為可靠的，</a:t>
            </a:r>
          </a:p>
          <a:p xmlns:a="http://schemas.openxmlformats.org/drawingml/2006/main">
            <a:pPr algn="ctr">
              <a:buNone/>
            </a:pPr>
            <a:r>
              <a:rPr sz="2400">
                <a:solidFill>
                  <a:srgbClr val="FFFFFF"/>
                </a:solidFill>
                <a:latin typeface="Georgia"/>
                <a:ea typeface="Georgia"/>
                <a:cs typeface="Georgia"/>
              </a:rPr>
              <a:t>Wherefore thus saith the Holy One of Israel, Because ye despise this word, and trust in oppression and perverseness, and stay thereon: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30:13  |  Isaiah 30:13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故此，這罪孽在你們身上， 好像將要破裂凸出來的高牆， 頃刻之間忽然坍塌；</a:t>
            </a:r>
          </a:p>
          <a:p xmlns:a="http://schemas.openxmlformats.org/drawingml/2006/main">
            <a:pPr algn="ctr">
              <a:buNone/>
            </a:pPr>
            <a:r>
              <a:rPr sz="2400">
                <a:solidFill>
                  <a:srgbClr val="FFFFFF"/>
                </a:solidFill>
                <a:latin typeface="Georgia"/>
                <a:ea typeface="Georgia"/>
                <a:cs typeface="Georgia"/>
              </a:rPr>
              <a:t>Therefore this iniquity shall be to you as a breach ready to fall, swelling out in a high wall, whose breaking cometh suddenly at an instant.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30:14  |  Isaiah 30:14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要被打碎，好像把窯匠的瓦器打碎， 毫不顧惜， 甚至碎塊中找不到一片可用以從爐內取火， 從池中舀水。</a:t>
            </a:r>
          </a:p>
          <a:p xmlns:a="http://schemas.openxmlformats.org/drawingml/2006/main">
            <a:pPr algn="ctr">
              <a:buNone/>
            </a:pPr>
            <a:r>
              <a:rPr sz="1800">
                <a:solidFill>
                  <a:srgbClr val="FFFFFF"/>
                </a:solidFill>
                <a:latin typeface="Georgia"/>
                <a:ea typeface="Georgia"/>
                <a:cs typeface="Georgia"/>
              </a:rPr>
              <a:t>And he shall break it as the breaking of the potters’ vessel that is broken in pieces; he shall not spare: so that there shall not be found in the bursting of it a sherd to take fire from the hearth, or to take water withal out of the pit.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30:15  |  Isaiah 30:15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主耶和華－以色列的聖者曾如此說： 你們得救在乎歸回安息； 你們得力在乎平靜安穩； 你們竟自不肯。</a:t>
            </a:r>
          </a:p>
          <a:p xmlns:a="http://schemas.openxmlformats.org/drawingml/2006/main">
            <a:pPr algn="ctr">
              <a:buNone/>
            </a:pPr>
            <a:r>
              <a:rPr sz="2100">
                <a:solidFill>
                  <a:srgbClr val="FFFFFF"/>
                </a:solidFill>
                <a:latin typeface="Georgia"/>
                <a:ea typeface="Georgia"/>
                <a:cs typeface="Georgia"/>
              </a:rPr>
              <a:t>For thus saith the Lord GOD, the Holy One of Israel; In returning and rest shall ye be saved; in quietness and in confidence shall be your strength: and ye would not.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30:16  |  Isaiah 30:16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你們卻說：不然，我們要騎馬奔走。 所以你們必然奔走； 又說：我們要騎飛快的[牲口]。 所以追趕你們的，也必飛快。</a:t>
            </a:r>
          </a:p>
          <a:p xmlns:a="http://schemas.openxmlformats.org/drawingml/2006/main">
            <a:pPr algn="ctr">
              <a:buNone/>
            </a:pPr>
            <a:r>
              <a:rPr sz="2100">
                <a:solidFill>
                  <a:srgbClr val="FFFFFF"/>
                </a:solidFill>
                <a:latin typeface="Georgia"/>
                <a:ea typeface="Georgia"/>
                <a:cs typeface="Georgia"/>
              </a:rPr>
              <a:t>But ye said, No; for we will flee upon horses; therefore shall ye flee: and, We will ride upon the swift; therefore shall they that pursue you be swift.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30:17  |  Isaiah 30:17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一人叱喝，必令千人[逃跑]； 五人叱喝，你們都必逃跑； 以致剩下的，好像山頂的旗杆， 岡上的大旗。</a:t>
            </a:r>
          </a:p>
          <a:p xmlns:a="http://schemas.openxmlformats.org/drawingml/2006/main">
            <a:pPr algn="ctr">
              <a:buNone/>
            </a:pPr>
            <a:r>
              <a:rPr sz="2100">
                <a:solidFill>
                  <a:srgbClr val="FFFFFF"/>
                </a:solidFill>
                <a:latin typeface="Georgia"/>
                <a:ea typeface="Georgia"/>
                <a:cs typeface="Georgia"/>
              </a:rPr>
              <a:t>One thousand shall flee at the rebuke of one; at the rebuke of five shall ye flee: till ye be left as a beacon upon the top of a mountain, and as an ensign on an hill.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30:18  |  Isaiah 30:18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耶和華必然等候，要施恩給你們； 必然興起，好憐憫你們。 因為耶和華是公平的神； 凡等候他的都是有福的！</a:t>
            </a:r>
          </a:p>
          <a:p xmlns:a="http://schemas.openxmlformats.org/drawingml/2006/main">
            <a:pPr algn="ctr">
              <a:buNone/>
            </a:pPr>
            <a:r>
              <a:rPr sz="2100">
                <a:solidFill>
                  <a:srgbClr val="FFFFFF"/>
                </a:solidFill>
                <a:latin typeface="Georgia"/>
                <a:ea typeface="Georgia"/>
                <a:cs typeface="Georgia"/>
              </a:rPr>
              <a:t>And therefore will the LORD wait, that he may be gracious unto you, and therefore will he be exalted, that he may have mercy upon you: for the LORD is a God of judgment: blessed are all they that wait for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30:19  |  Isaiah 30:19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百姓必在錫安、在耶路撒冷居住；你不再哭泣。主必因你哀求的聲音施恩給你；他聽見的時候就必應允你。</a:t>
            </a:r>
          </a:p>
          <a:p xmlns:a="http://schemas.openxmlformats.org/drawingml/2006/main">
            <a:pPr algn="ctr">
              <a:buNone/>
            </a:pPr>
            <a:r>
              <a:rPr sz="2100">
                <a:solidFill>
                  <a:srgbClr val="FFFFFF"/>
                </a:solidFill>
                <a:latin typeface="Georgia"/>
                <a:ea typeface="Georgia"/>
                <a:cs typeface="Georgia"/>
              </a:rPr>
              <a:t>For the people shall dwell in Zion at Jerusalem: thou shalt weep no more: he will be very gracious unto thee at the voice of thy cry; when he shall hear it, he will answer thee.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30:20  |  Isaiah 30:20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主雖然以艱難給你當餅，以困苦給你當水，你的教師卻不再隱藏；你眼必看見你的教師。</a:t>
            </a:r>
          </a:p>
          <a:p xmlns:a="http://schemas.openxmlformats.org/drawingml/2006/main">
            <a:pPr algn="ctr">
              <a:buNone/>
            </a:pPr>
            <a:r>
              <a:rPr sz="2100">
                <a:solidFill>
                  <a:srgbClr val="FFFFFF"/>
                </a:solidFill>
                <a:latin typeface="Georgia"/>
                <a:ea typeface="Georgia"/>
                <a:cs typeface="Georgia"/>
              </a:rPr>
              <a:t>And though the Lord give you the bread of adversity, and the water of affliction, yet shall not thy teachers be removed into a corner any more, but thine eyes shall see thy teachers: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30:21  |  Isaiah 30:21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你或向左或向右，你必聽見後邊有聲音說：「這是正路，要行在其間。」</a:t>
            </a:r>
          </a:p>
          <a:p xmlns:a="http://schemas.openxmlformats.org/drawingml/2006/main">
            <a:pPr algn="ctr">
              <a:buNone/>
            </a:pPr>
            <a:r>
              <a:rPr sz="2100">
                <a:solidFill>
                  <a:srgbClr val="FFFFFF"/>
                </a:solidFill>
                <a:latin typeface="Georgia"/>
                <a:ea typeface="Georgia"/>
                <a:cs typeface="Georgia"/>
              </a:rPr>
              <a:t>And thine ears shall hear a word behind thee, saying, This is the way, walk ye in it, when ye turn to the right hand, and when ye turn to the left.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30:22  |  Isaiah 30:22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你雕刻偶像所包的銀子和鑄造偶像所鍍的金子，你要玷污，要拋棄，好像污穢之物，對偶像說：「去吧！」</a:t>
            </a:r>
          </a:p>
          <a:p xmlns:a="http://schemas.openxmlformats.org/drawingml/2006/main">
            <a:pPr algn="ctr">
              <a:buNone/>
            </a:pPr>
            <a:r>
              <a:rPr sz="2100">
                <a:solidFill>
                  <a:srgbClr val="FFFFFF"/>
                </a:solidFill>
                <a:latin typeface="Georgia"/>
                <a:ea typeface="Georgia"/>
                <a:cs typeface="Georgia"/>
              </a:rPr>
              <a:t>Ye shall defile also the covering of thy graven images of silver, and the ornament of thy molten images of gold: thou shalt cast them away as a menstruous cloth; thou shalt say unto it, Get thee hence.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30:23  |  Isaiah 30:23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你將種子撒在地裏，主必降雨在其上，並使地所出的糧肥美豐盛。到那時，你的牲畜必在寬闊的草場吃草。</a:t>
            </a:r>
          </a:p>
          <a:p xmlns:a="http://schemas.openxmlformats.org/drawingml/2006/main">
            <a:pPr algn="ctr">
              <a:buNone/>
            </a:pPr>
            <a:r>
              <a:rPr sz="2100">
                <a:solidFill>
                  <a:srgbClr val="FFFFFF"/>
                </a:solidFill>
                <a:latin typeface="Georgia"/>
                <a:ea typeface="Georgia"/>
                <a:cs typeface="Georgia"/>
              </a:rPr>
              <a:t>Then shall he give the rain of thy seed, that thou shalt sow the ground withal; and bread of the increase of the earth, and it shall be fat and plenteous: in that day shall thy cattle feed in large pastures.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30:24  |  Isaiah 30:24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耕地的牛和驢駒必吃加鹽的料；這料是用木杴和杈子揚淨的。</a:t>
            </a:r>
          </a:p>
          <a:p xmlns:a="http://schemas.openxmlformats.org/drawingml/2006/main">
            <a:pPr algn="ctr">
              <a:buNone/>
            </a:pPr>
            <a:r>
              <a:rPr sz="2400">
                <a:solidFill>
                  <a:srgbClr val="FFFFFF"/>
                </a:solidFill>
                <a:latin typeface="Georgia"/>
                <a:ea typeface="Georgia"/>
                <a:cs typeface="Georgia"/>
              </a:rPr>
              <a:t>The oxen likewise and the young asses that ear the ground shall eat clean provender, which hath been winnowed with the shovel and with the fan.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30:25  |  Isaiah 30:25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在大行殺戮的日子，高臺倒塌的時候，各高山岡陵必有川流河湧。</a:t>
            </a:r>
          </a:p>
          <a:p xmlns:a="http://schemas.openxmlformats.org/drawingml/2006/main">
            <a:pPr algn="ctr">
              <a:buNone/>
            </a:pPr>
            <a:r>
              <a:rPr sz="2100">
                <a:solidFill>
                  <a:srgbClr val="FFFFFF"/>
                </a:solidFill>
                <a:latin typeface="Georgia"/>
                <a:ea typeface="Georgia"/>
                <a:cs typeface="Georgia"/>
              </a:rPr>
              <a:t>And there shall be upon every high mountain, and upon every high hill, rivers and streams of waters in the day of the great slaughter, when the towers fall.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30:26  |  Isaiah 30:26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當耶和華纏裹他百姓的損處，醫治他民鞭傷的日子，月光必像日光，日光必加七倍，像七日的光一樣。</a:t>
            </a:r>
          </a:p>
          <a:p xmlns:a="http://schemas.openxmlformats.org/drawingml/2006/main">
            <a:pPr algn="ctr">
              <a:buNone/>
            </a:pPr>
            <a:r>
              <a:rPr sz="1800">
                <a:solidFill>
                  <a:srgbClr val="FFFFFF"/>
                </a:solidFill>
                <a:latin typeface="Georgia"/>
                <a:ea typeface="Georgia"/>
                <a:cs typeface="Georgia"/>
              </a:rPr>
              <a:t>Moreover the light of the moon shall be as the light of the sun, and the light of the sun shall be sevenfold, as the light of seven days, in the day that the LORD bindeth up the breach of his people, and healeth the stroke of their wound.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30:27  |  Isaiah 30:27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看哪，耶和華的名從遠方來， 怒氣燒起，密煙上騰。 他的嘴唇滿有忿恨； 他的舌頭像吞滅的火。</a:t>
            </a:r>
          </a:p>
          <a:p xmlns:a="http://schemas.openxmlformats.org/drawingml/2006/main">
            <a:pPr algn="ctr">
              <a:buNone/>
            </a:pPr>
            <a:r>
              <a:rPr sz="2100">
                <a:solidFill>
                  <a:srgbClr val="FFFFFF"/>
                </a:solidFill>
                <a:latin typeface="Georgia"/>
                <a:ea typeface="Georgia"/>
                <a:cs typeface="Georgia"/>
              </a:rPr>
              <a:t>Behold, the name of the LORD cometh from far, burning with his anger, and the burden thereof is heavy: his lips are full of indignation, and his tongue as a devouring fire: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30:28  |  Isaiah 30:28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他的氣如漲溢的河水，直漲到頸項， 要用毀滅的篩籮篩淨列國， 並且在眾民的口中必有使人錯行的嚼環。</a:t>
            </a:r>
          </a:p>
          <a:p xmlns:a="http://schemas.openxmlformats.org/drawingml/2006/main">
            <a:pPr algn="ctr">
              <a:buNone/>
            </a:pPr>
            <a:r>
              <a:rPr sz="2100">
                <a:solidFill>
                  <a:srgbClr val="FFFFFF"/>
                </a:solidFill>
                <a:latin typeface="Georgia"/>
                <a:ea typeface="Georgia"/>
                <a:cs typeface="Georgia"/>
              </a:rPr>
              <a:t>And his breath, as an overflowing stream, shall reach to the midst of the neck, to sift the nations with the sieve of vanity: and there shall be a bridle in the jaws of the people, causing them to err.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30:29  |  Isaiah 30:29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你們必唱歌，像守聖節的夜間一樣，並且心中喜樂，像人吹笛，上耶和華的山，到以色列的磐石那裏。</a:t>
            </a:r>
          </a:p>
          <a:p xmlns:a="http://schemas.openxmlformats.org/drawingml/2006/main">
            <a:pPr algn="ctr">
              <a:buNone/>
            </a:pPr>
            <a:r>
              <a:rPr sz="2100">
                <a:solidFill>
                  <a:srgbClr val="FFFFFF"/>
                </a:solidFill>
                <a:latin typeface="Georgia"/>
                <a:ea typeface="Georgia"/>
                <a:cs typeface="Georgia"/>
              </a:rPr>
              <a:t>Ye shall have a song, as in the night when a holy solemnity is kept; and gladness of heart, as when one goeth with a pipe to come into the mountain of the LORD, to the mighty One of Israel.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30:30  |  Isaiah 30:30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耶和華必使人聽他威嚴的聲音，又顯他降罰的膀臂和他怒中的忿恨，並吞滅的火焰與霹雷、暴風、冰雹。</a:t>
            </a:r>
          </a:p>
          <a:p xmlns:a="http://schemas.openxmlformats.org/drawingml/2006/main">
            <a:pPr algn="ctr">
              <a:buNone/>
            </a:pPr>
            <a:r>
              <a:rPr sz="1800">
                <a:solidFill>
                  <a:srgbClr val="FFFFFF"/>
                </a:solidFill>
                <a:latin typeface="Georgia"/>
                <a:ea typeface="Georgia"/>
                <a:cs typeface="Georgia"/>
              </a:rPr>
              <a:t>And the LORD shall cause his glorious voice to be heard, and shall shew the lighting down of his arm, with the indignation of his anger, and with the flame of a devouring fire, with scattering, and tempest, and hailstones.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30:31  |  Isaiah 30:31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亞述人必因耶和華的聲音驚惶；耶和華必用杖擊打他。</a:t>
            </a:r>
          </a:p>
          <a:p xmlns:a="http://schemas.openxmlformats.org/drawingml/2006/main">
            <a:pPr algn="ctr">
              <a:buNone/>
            </a:pPr>
            <a:r>
              <a:rPr sz="2400">
                <a:solidFill>
                  <a:srgbClr val="FFFFFF"/>
                </a:solidFill>
                <a:latin typeface="Georgia"/>
                <a:ea typeface="Georgia"/>
                <a:cs typeface="Georgia"/>
              </a:rPr>
              <a:t>For through the voice of the LORD shall the Assyrian be beaten down, which smote with a rod.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30:32  |  Isaiah 30:32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耶和華必將命定的杖加在他身上；每打一下，人必擊鼓彈琴。打仗的時候，耶和華必掄起[手]來，與他交戰。</a:t>
            </a:r>
          </a:p>
          <a:p xmlns:a="http://schemas.openxmlformats.org/drawingml/2006/main">
            <a:pPr algn="ctr">
              <a:buNone/>
            </a:pPr>
            <a:r>
              <a:rPr sz="2100">
                <a:solidFill>
                  <a:srgbClr val="FFFFFF"/>
                </a:solidFill>
                <a:latin typeface="Georgia"/>
                <a:ea typeface="Georgia"/>
                <a:cs typeface="Georgia"/>
              </a:rPr>
              <a:t>And in every place where the grounded staff shall pass, which the LORD shall lay upon him, it shall be with tabrets and harps: and in battles of shaking will he fight with it.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30:33  |  Isaiah 30:33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原來陀斐特又深又寬，早已為王預備好了；其中堆的是火與許多木柴。耶和華的氣如一股硫磺火使他着起來。</a:t>
            </a:r>
          </a:p>
          <a:p xmlns:a="http://schemas.openxmlformats.org/drawingml/2006/main">
            <a:pPr algn="ctr">
              <a:buNone/>
            </a:pPr>
            <a:r>
              <a:rPr sz="2100">
                <a:solidFill>
                  <a:srgbClr val="FFFFFF"/>
                </a:solidFill>
                <a:latin typeface="Georgia"/>
                <a:ea typeface="Georgia"/>
                <a:cs typeface="Georgia"/>
              </a:rPr>
              <a:t>For Tophet is ordained of old; yea, for the king it is prepared; he hath made it deep and large: the pile thereof is fire and much wood; the breath of the LORD, like a stream of brimstone, doth kindle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2026-08-30T03:59:37.4030000Z</dcterms:created>
  <dcterms:modified xsi:type="dcterms:W3CDTF">2026-08-30T03:59:37.4030000Z</dcterms:modified>
</coreProperties>
</file>