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437e7dd5c14dd5" /><Relationship Type="http://schemas.openxmlformats.org/officeDocument/2006/relationships/extended-properties" Target="/docProps/app.xml" Id="R9b3a2428f9d24f9e" /><Relationship Type="http://schemas.openxmlformats.org/officeDocument/2006/relationships/officeDocument" Target="/ppt/presentation.xml" Id="R490b2b58eb814c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9710c26a13413e"/>
  </p:sldMasterIdLst>
  <p:notesMasterIdLst>
    <p:notesMasterId xmlns:r="http://schemas.openxmlformats.org/officeDocument/2006/relationships" r:id="R299f0ebd5ee0437c"/>
  </p:notesMasterIdLst>
  <p:sldIdLst>
    <p:sldId xmlns:r="http://schemas.openxmlformats.org/officeDocument/2006/relationships" id="256" r:id="R07d6c8c32ad6475e"/>
    <p:sldId xmlns:r="http://schemas.openxmlformats.org/officeDocument/2006/relationships" id="257" r:id="Rbec1acbde3a74df6"/>
    <p:sldId xmlns:r="http://schemas.openxmlformats.org/officeDocument/2006/relationships" id="258" r:id="R51c4a7525fd5443a"/>
    <p:sldId xmlns:r="http://schemas.openxmlformats.org/officeDocument/2006/relationships" id="259" r:id="Rd36ae37b656248e5"/>
    <p:sldId xmlns:r="http://schemas.openxmlformats.org/officeDocument/2006/relationships" id="260" r:id="Rf97c1fe7432a4c42"/>
    <p:sldId xmlns:r="http://schemas.openxmlformats.org/officeDocument/2006/relationships" id="261" r:id="Ra8863737317c4712"/>
    <p:sldId xmlns:r="http://schemas.openxmlformats.org/officeDocument/2006/relationships" id="262" r:id="R98c20e5dc3494e41"/>
    <p:sldId xmlns:r="http://schemas.openxmlformats.org/officeDocument/2006/relationships" id="263" r:id="R8e6cb2a336944e35"/>
    <p:sldId xmlns:r="http://schemas.openxmlformats.org/officeDocument/2006/relationships" id="264" r:id="R984933ef736c48b7"/>
    <p:sldId xmlns:r="http://schemas.openxmlformats.org/officeDocument/2006/relationships" id="265" r:id="R990e34e3e3da4fa0"/>
    <p:sldId xmlns:r="http://schemas.openxmlformats.org/officeDocument/2006/relationships" id="266" r:id="R7dc278334d224624"/>
    <p:sldId xmlns:r="http://schemas.openxmlformats.org/officeDocument/2006/relationships" id="267" r:id="R4ecfdaaa57384d9b"/>
    <p:sldId xmlns:r="http://schemas.openxmlformats.org/officeDocument/2006/relationships" id="268" r:id="R42edf0cfea7e48cd"/>
    <p:sldId xmlns:r="http://schemas.openxmlformats.org/officeDocument/2006/relationships" id="269" r:id="Re6183ff6f9e44b93"/>
    <p:sldId xmlns:r="http://schemas.openxmlformats.org/officeDocument/2006/relationships" id="270" r:id="R48adac66635f4040"/>
    <p:sldId xmlns:r="http://schemas.openxmlformats.org/officeDocument/2006/relationships" id="271" r:id="R4b492a035cff4927"/>
    <p:sldId xmlns:r="http://schemas.openxmlformats.org/officeDocument/2006/relationships" id="272" r:id="Rb6b99c7b5ff647c2"/>
    <p:sldId xmlns:r="http://schemas.openxmlformats.org/officeDocument/2006/relationships" id="273" r:id="R80c59573011041e9"/>
    <p:sldId xmlns:r="http://schemas.openxmlformats.org/officeDocument/2006/relationships" id="274" r:id="Rf7816d05af0e4c57"/>
    <p:sldId xmlns:r="http://schemas.openxmlformats.org/officeDocument/2006/relationships" id="275" r:id="Raa0deb5017e64304"/>
    <p:sldId xmlns:r="http://schemas.openxmlformats.org/officeDocument/2006/relationships" id="276" r:id="R44950d5e09bb4041"/>
    <p:sldId xmlns:r="http://schemas.openxmlformats.org/officeDocument/2006/relationships" id="277" r:id="Rc38bf2d62d8f453f"/>
    <p:sldId xmlns:r="http://schemas.openxmlformats.org/officeDocument/2006/relationships" id="278" r:id="R16c997fd0cfb4736"/>
    <p:sldId xmlns:r="http://schemas.openxmlformats.org/officeDocument/2006/relationships" id="279" r:id="Ra250cec7b3a24b77"/>
    <p:sldId xmlns:r="http://schemas.openxmlformats.org/officeDocument/2006/relationships" id="280" r:id="Rde92969e3a614f47"/>
    <p:sldId xmlns:r="http://schemas.openxmlformats.org/officeDocument/2006/relationships" id="281" r:id="Rd71d082df3e94cd9"/>
    <p:sldId xmlns:r="http://schemas.openxmlformats.org/officeDocument/2006/relationships" id="282" r:id="R385cd1286690442f"/>
    <p:sldId xmlns:r="http://schemas.openxmlformats.org/officeDocument/2006/relationships" id="283" r:id="R0e34b538d08a4d94"/>
    <p:sldId xmlns:r="http://schemas.openxmlformats.org/officeDocument/2006/relationships" id="284" r:id="Rb5bda5ed70294b6e"/>
    <p:sldId xmlns:r="http://schemas.openxmlformats.org/officeDocument/2006/relationships" id="285" r:id="R2fec82303f4347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077b77fa7b402f" /><Relationship Type="http://schemas.openxmlformats.org/officeDocument/2006/relationships/slideMaster" Target="/ppt/slideMasters/slideMaster1.xml" Id="Rd69710c26a13413e" /><Relationship Type="http://schemas.openxmlformats.org/officeDocument/2006/relationships/notesMaster" Target="/ppt/notesMasters/notesMaster1.xml" Id="R299f0ebd5ee0437c" /><Relationship Type="http://schemas.openxmlformats.org/officeDocument/2006/relationships/presProps" Target="/ppt/presProps.xml" Id="Rb33f4290de1e44ac" /><Relationship Type="http://schemas.openxmlformats.org/officeDocument/2006/relationships/tableStyles" Target="/ppt/tableStyles.xml" Id="R45266a0a2aad40da" /><Relationship Type="http://schemas.openxmlformats.org/officeDocument/2006/relationships/slide" Target="/ppt/slides/slide1.xml" Id="R07d6c8c32ad6475e" /><Relationship Type="http://schemas.openxmlformats.org/officeDocument/2006/relationships/slide" Target="/ppt/slides/slide2.xml" Id="Rbec1acbde3a74df6" /><Relationship Type="http://schemas.openxmlformats.org/officeDocument/2006/relationships/slide" Target="/ppt/slides/slide3.xml" Id="R51c4a7525fd5443a" /><Relationship Type="http://schemas.openxmlformats.org/officeDocument/2006/relationships/slide" Target="/ppt/slides/slide4.xml" Id="Rd36ae37b656248e5" /><Relationship Type="http://schemas.openxmlformats.org/officeDocument/2006/relationships/slide" Target="/ppt/slides/slide5.xml" Id="Rf97c1fe7432a4c42" /><Relationship Type="http://schemas.openxmlformats.org/officeDocument/2006/relationships/slide" Target="/ppt/slides/slide6.xml" Id="Ra8863737317c4712" /><Relationship Type="http://schemas.openxmlformats.org/officeDocument/2006/relationships/slide" Target="/ppt/slides/slide7.xml" Id="R98c20e5dc3494e41" /><Relationship Type="http://schemas.openxmlformats.org/officeDocument/2006/relationships/slide" Target="/ppt/slides/slide8.xml" Id="R8e6cb2a336944e35" /><Relationship Type="http://schemas.openxmlformats.org/officeDocument/2006/relationships/slide" Target="/ppt/slides/slide9.xml" Id="R984933ef736c48b7" /><Relationship Type="http://schemas.openxmlformats.org/officeDocument/2006/relationships/slide" Target="/ppt/slides/slide10.xml" Id="R990e34e3e3da4fa0" /><Relationship Type="http://schemas.openxmlformats.org/officeDocument/2006/relationships/slide" Target="/ppt/slides/slide11.xml" Id="R7dc278334d224624" /><Relationship Type="http://schemas.openxmlformats.org/officeDocument/2006/relationships/slide" Target="/ppt/slides/slide12.xml" Id="R4ecfdaaa57384d9b" /><Relationship Type="http://schemas.openxmlformats.org/officeDocument/2006/relationships/slide" Target="/ppt/slides/slide13.xml" Id="R42edf0cfea7e48cd" /><Relationship Type="http://schemas.openxmlformats.org/officeDocument/2006/relationships/slide" Target="/ppt/slides/slide14.xml" Id="Re6183ff6f9e44b93" /><Relationship Type="http://schemas.openxmlformats.org/officeDocument/2006/relationships/slide" Target="/ppt/slides/slide15.xml" Id="R48adac66635f4040" /><Relationship Type="http://schemas.openxmlformats.org/officeDocument/2006/relationships/slide" Target="/ppt/slides/slide16.xml" Id="R4b492a035cff4927" /><Relationship Type="http://schemas.openxmlformats.org/officeDocument/2006/relationships/slide" Target="/ppt/slides/slide17.xml" Id="Rb6b99c7b5ff647c2" /><Relationship Type="http://schemas.openxmlformats.org/officeDocument/2006/relationships/slide" Target="/ppt/slides/slide18.xml" Id="R80c59573011041e9" /><Relationship Type="http://schemas.openxmlformats.org/officeDocument/2006/relationships/slide" Target="/ppt/slides/slide19.xml" Id="Rf7816d05af0e4c57" /><Relationship Type="http://schemas.openxmlformats.org/officeDocument/2006/relationships/slide" Target="/ppt/slides/slide20.xml" Id="Raa0deb5017e64304" /><Relationship Type="http://schemas.openxmlformats.org/officeDocument/2006/relationships/slide" Target="/ppt/slides/slide21.xml" Id="R44950d5e09bb4041" /><Relationship Type="http://schemas.openxmlformats.org/officeDocument/2006/relationships/slide" Target="/ppt/slides/slide22.xml" Id="Rc38bf2d62d8f453f" /><Relationship Type="http://schemas.openxmlformats.org/officeDocument/2006/relationships/slide" Target="/ppt/slides/slide23.xml" Id="R16c997fd0cfb4736" /><Relationship Type="http://schemas.openxmlformats.org/officeDocument/2006/relationships/slide" Target="/ppt/slides/slide24.xml" Id="Ra250cec7b3a24b77" /><Relationship Type="http://schemas.openxmlformats.org/officeDocument/2006/relationships/slide" Target="/ppt/slides/slide25.xml" Id="Rde92969e3a614f47" /><Relationship Type="http://schemas.openxmlformats.org/officeDocument/2006/relationships/slide" Target="/ppt/slides/slide26.xml" Id="Rd71d082df3e94cd9" /><Relationship Type="http://schemas.openxmlformats.org/officeDocument/2006/relationships/slide" Target="/ppt/slides/slide27.xml" Id="R385cd1286690442f" /><Relationship Type="http://schemas.openxmlformats.org/officeDocument/2006/relationships/slide" Target="/ppt/slides/slide28.xml" Id="R0e34b538d08a4d94" /><Relationship Type="http://schemas.openxmlformats.org/officeDocument/2006/relationships/slide" Target="/ppt/slides/slide29.xml" Id="Rb5bda5ed70294b6e" /><Relationship Type="http://schemas.openxmlformats.org/officeDocument/2006/relationships/slide" Target="/ppt/slides/slide30.xml" Id="R2fec82303f4347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c0e574d2d84c1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71a07e056ea4b45" /><Relationship Type="http://schemas.openxmlformats.org/officeDocument/2006/relationships/notesMaster" Target="/ppt/notesMasters/notesMaster1.xml" Id="R6d78af744fdc49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4d7fe8ab7e466a" /><Relationship Type="http://schemas.openxmlformats.org/officeDocument/2006/relationships/notesMaster" Target="/ppt/notesMasters/notesMaster1.xml" Id="R58e3ebf480344b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7d8131d524499e" /><Relationship Type="http://schemas.openxmlformats.org/officeDocument/2006/relationships/notesMaster" Target="/ppt/notesMasters/notesMaster1.xml" Id="R1e1739eb566e46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aa0fc020c9400d" /><Relationship Type="http://schemas.openxmlformats.org/officeDocument/2006/relationships/notesMaster" Target="/ppt/notesMasters/notesMaster1.xml" Id="Re6462529a27a45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999240212a642d9" /><Relationship Type="http://schemas.openxmlformats.org/officeDocument/2006/relationships/notesMaster" Target="/ppt/notesMasters/notesMaster1.xml" Id="R4ec33dbdb1bd45a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25e4036c7644cc" /><Relationship Type="http://schemas.openxmlformats.org/officeDocument/2006/relationships/notesMaster" Target="/ppt/notesMasters/notesMaster1.xml" Id="Rf722ac0f73ea4f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738b0b381d24e33" /><Relationship Type="http://schemas.openxmlformats.org/officeDocument/2006/relationships/notesMaster" Target="/ppt/notesMasters/notesMaster1.xml" Id="Rccbfd8a04ca641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b2819d5785b45f2" /><Relationship Type="http://schemas.openxmlformats.org/officeDocument/2006/relationships/notesMaster" Target="/ppt/notesMasters/notesMaster1.xml" Id="R94002cfadb634dd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4f8dc815424a0b" /><Relationship Type="http://schemas.openxmlformats.org/officeDocument/2006/relationships/notesMaster" Target="/ppt/notesMasters/notesMaster1.xml" Id="R56ea4c24048047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b8e725d034424d" /><Relationship Type="http://schemas.openxmlformats.org/officeDocument/2006/relationships/notesMaster" Target="/ppt/notesMasters/notesMaster1.xml" Id="R52ea37981d284c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7a5171312840f8" /><Relationship Type="http://schemas.openxmlformats.org/officeDocument/2006/relationships/notesMaster" Target="/ppt/notesMasters/notesMaster1.xml" Id="R367cff08df4a45e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5a5cf64797f444d" /><Relationship Type="http://schemas.openxmlformats.org/officeDocument/2006/relationships/notesMaster" Target="/ppt/notesMasters/notesMaster1.xml" Id="R8e9694ef57c4434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2d28b1302144ad3" /><Relationship Type="http://schemas.openxmlformats.org/officeDocument/2006/relationships/notesMaster" Target="/ppt/notesMasters/notesMaster1.xml" Id="Ref383292eb384f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136cf762c48430e" /><Relationship Type="http://schemas.openxmlformats.org/officeDocument/2006/relationships/notesMaster" Target="/ppt/notesMasters/notesMaster1.xml" Id="Re45904424269428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93f8cf3bf274fdb" /><Relationship Type="http://schemas.openxmlformats.org/officeDocument/2006/relationships/notesMaster" Target="/ppt/notesMasters/notesMaster1.xml" Id="R54135d22fb69441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dc65f12f9e344bf" /><Relationship Type="http://schemas.openxmlformats.org/officeDocument/2006/relationships/notesMaster" Target="/ppt/notesMasters/notesMaster1.xml" Id="R2546c8aae218486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8acf3f0b6c94600" /><Relationship Type="http://schemas.openxmlformats.org/officeDocument/2006/relationships/notesMaster" Target="/ppt/notesMasters/notesMaster1.xml" Id="R826d7b80a4c947c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2601eeb45d24128" /><Relationship Type="http://schemas.openxmlformats.org/officeDocument/2006/relationships/notesMaster" Target="/ppt/notesMasters/notesMaster1.xml" Id="Rb915d4a44da64d0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4e8397b31b64e93" /><Relationship Type="http://schemas.openxmlformats.org/officeDocument/2006/relationships/notesMaster" Target="/ppt/notesMasters/notesMaster1.xml" Id="R8f843ba6d70a44f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8da32b605654cf8" /><Relationship Type="http://schemas.openxmlformats.org/officeDocument/2006/relationships/notesMaster" Target="/ppt/notesMasters/notesMaster1.xml" Id="Re4da82714ee84d5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7a8b6a6e63947f5" /><Relationship Type="http://schemas.openxmlformats.org/officeDocument/2006/relationships/notesMaster" Target="/ppt/notesMasters/notesMaster1.xml" Id="Rd4f47dd9ffcd4c0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6394aec68044a01" /><Relationship Type="http://schemas.openxmlformats.org/officeDocument/2006/relationships/notesMaster" Target="/ppt/notesMasters/notesMaster1.xml" Id="R3a92ba6f4a41422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da87b66f0c14a54" /><Relationship Type="http://schemas.openxmlformats.org/officeDocument/2006/relationships/notesMaster" Target="/ppt/notesMasters/notesMaster1.xml" Id="Ra776571ec13145b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da8eb31065b4f78" /><Relationship Type="http://schemas.openxmlformats.org/officeDocument/2006/relationships/notesMaster" Target="/ppt/notesMasters/notesMaster1.xml" Id="R073c57ae71d141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8604ab67dd94a36" /><Relationship Type="http://schemas.openxmlformats.org/officeDocument/2006/relationships/notesMaster" Target="/ppt/notesMasters/notesMaster1.xml" Id="Ra8922b439a15454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847578087de4144" /><Relationship Type="http://schemas.openxmlformats.org/officeDocument/2006/relationships/notesMaster" Target="/ppt/notesMasters/notesMaster1.xml" Id="R807ab54fdfb34df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795bb59e0d447bf" /><Relationship Type="http://schemas.openxmlformats.org/officeDocument/2006/relationships/notesMaster" Target="/ppt/notesMasters/notesMaster1.xml" Id="R478ea51b683a4e1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08f39c7bfbe4153" /><Relationship Type="http://schemas.openxmlformats.org/officeDocument/2006/relationships/notesMaster" Target="/ppt/notesMasters/notesMaster1.xml" Id="R14d13bfc9385473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85bcb0bc16d474f" /><Relationship Type="http://schemas.openxmlformats.org/officeDocument/2006/relationships/notesMaster" Target="/ppt/notesMasters/notesMaster1.xml" Id="R3dd5842be6c8486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2c9678947c0455d" /><Relationship Type="http://schemas.openxmlformats.org/officeDocument/2006/relationships/notesMaster" Target="/ppt/notesMasters/notesMaster1.xml" Id="R8b11b6a1ff004a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9688ff1b6346af" /><Relationship Type="http://schemas.openxmlformats.org/officeDocument/2006/relationships/image" Target="/ppt/media/image.png" Id="Rdc5fba02ff2241d2" /><Relationship Type="http://schemas.openxmlformats.org/officeDocument/2006/relationships/image" Target="/ppt/media/image2.png" Id="R8cbd5867b0bf4eba" /><Relationship Type="http://schemas.openxmlformats.org/officeDocument/2006/relationships/image" Target="/ppt/media/image.jpeg" Id="R22ea2eb7238443f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d40a894e1c467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c5fba02ff2241d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cbd5867b0bf4eb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a2eb7238443f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750a00c3804dfc" /><Relationship Type="http://schemas.openxmlformats.org/officeDocument/2006/relationships/slideLayout" Target="/ppt/slideLayouts/slideLayout1.xml" Id="Rfc18e0f33a2c44c1" /><Relationship Type="http://schemas.openxmlformats.org/officeDocument/2006/relationships/slideLayout" Target="/ppt/slideLayouts/slideLayout2.xml" Id="Ra0161b44728f47b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18e0f33a2c44c1"/>
    <p:sldLayoutId xmlns:r="http://schemas.openxmlformats.org/officeDocument/2006/relationships" id="2147483650" r:id="Ra0161b44728f47b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18954332204ece" /><Relationship Type="http://schemas.openxmlformats.org/officeDocument/2006/relationships/notesSlide" Target="/ppt/notesSlides/notesSlide1.xml" Id="Ra5187edda9b24c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8264426ace49b1" /><Relationship Type="http://schemas.openxmlformats.org/officeDocument/2006/relationships/notesSlide" Target="/ppt/notesSlides/notesSlide2.xml" Id="Rd7905cb6690242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ee4b5253044d35" /><Relationship Type="http://schemas.openxmlformats.org/officeDocument/2006/relationships/notesSlide" Target="/ppt/notesSlides/notesSlide3.xml" Id="Rf183589b867b4d4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403685ea24401f" /><Relationship Type="http://schemas.openxmlformats.org/officeDocument/2006/relationships/notesSlide" Target="/ppt/notesSlides/notesSlide4.xml" Id="Rb9a5604b1d2b43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34894d6cff424a" /><Relationship Type="http://schemas.openxmlformats.org/officeDocument/2006/relationships/notesSlide" Target="/ppt/notesSlides/notesSlide5.xml" Id="Rcec1c0f9fb4c42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edf056c7da4f9d" /><Relationship Type="http://schemas.openxmlformats.org/officeDocument/2006/relationships/notesSlide" Target="/ppt/notesSlides/notesSlide6.xml" Id="R768b6443327b4f0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c3b74d260d46d7" /><Relationship Type="http://schemas.openxmlformats.org/officeDocument/2006/relationships/notesSlide" Target="/ppt/notesSlides/notesSlide7.xml" Id="R2437b0d64de74fb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6311390b204439" /><Relationship Type="http://schemas.openxmlformats.org/officeDocument/2006/relationships/notesSlide" Target="/ppt/notesSlides/notesSlide8.xml" Id="R0e6741275b274a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ac069fda3e471d" /><Relationship Type="http://schemas.openxmlformats.org/officeDocument/2006/relationships/notesSlide" Target="/ppt/notesSlides/notesSlide9.xml" Id="R5ddab265fdc8403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5dff676caf4fd4" /><Relationship Type="http://schemas.openxmlformats.org/officeDocument/2006/relationships/notesSlide" Target="/ppt/notesSlides/notesSlide10.xml" Id="R0983aee355a548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8ed72139f342e5" /><Relationship Type="http://schemas.openxmlformats.org/officeDocument/2006/relationships/notesSlide" Target="/ppt/notesSlides/notesSlide11.xml" Id="R77a9b25a36fe4e1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3ad15084c449fc" /><Relationship Type="http://schemas.openxmlformats.org/officeDocument/2006/relationships/notesSlide" Target="/ppt/notesSlides/notesSlide12.xml" Id="R7acabda053d2420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c682f9a44344c0" /><Relationship Type="http://schemas.openxmlformats.org/officeDocument/2006/relationships/notesSlide" Target="/ppt/notesSlides/notesSlide13.xml" Id="Rbb6fa60ef9644dc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4417b4fb624408" /><Relationship Type="http://schemas.openxmlformats.org/officeDocument/2006/relationships/notesSlide" Target="/ppt/notesSlides/notesSlide14.xml" Id="R73401b176eb5411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889bbdf92e4edc" /><Relationship Type="http://schemas.openxmlformats.org/officeDocument/2006/relationships/notesSlide" Target="/ppt/notesSlides/notesSlide15.xml" Id="R5221cf7fac4a4d8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01f935ec6744f7" /><Relationship Type="http://schemas.openxmlformats.org/officeDocument/2006/relationships/notesSlide" Target="/ppt/notesSlides/notesSlide16.xml" Id="R58945c9b29aa4cc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4d7780440d493b" /><Relationship Type="http://schemas.openxmlformats.org/officeDocument/2006/relationships/notesSlide" Target="/ppt/notesSlides/notesSlide17.xml" Id="R1a402cb5dc6f431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2bf548bba441d4" /><Relationship Type="http://schemas.openxmlformats.org/officeDocument/2006/relationships/notesSlide" Target="/ppt/notesSlides/notesSlide18.xml" Id="Rd2ca32fe6d144b9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45a0108e694e64" /><Relationship Type="http://schemas.openxmlformats.org/officeDocument/2006/relationships/notesSlide" Target="/ppt/notesSlides/notesSlide19.xml" Id="R10e2b8a651a4473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cc60e96d3c403a" /><Relationship Type="http://schemas.openxmlformats.org/officeDocument/2006/relationships/notesSlide" Target="/ppt/notesSlides/notesSlide20.xml" Id="Rf065b6d92e1946f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ffa47d97b946c0" /><Relationship Type="http://schemas.openxmlformats.org/officeDocument/2006/relationships/notesSlide" Target="/ppt/notesSlides/notesSlide21.xml" Id="R456cb622bb46443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9d37efdaeb4dfb" /><Relationship Type="http://schemas.openxmlformats.org/officeDocument/2006/relationships/notesSlide" Target="/ppt/notesSlides/notesSlide22.xml" Id="R3a7d925392644b5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b054d4952f42ed" /><Relationship Type="http://schemas.openxmlformats.org/officeDocument/2006/relationships/notesSlide" Target="/ppt/notesSlides/notesSlide23.xml" Id="Rb152ec9abea2426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853ce365894a69" /><Relationship Type="http://schemas.openxmlformats.org/officeDocument/2006/relationships/notesSlide" Target="/ppt/notesSlides/notesSlide24.xml" Id="R8c81d5008e3f430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5e3539e4154220" /><Relationship Type="http://schemas.openxmlformats.org/officeDocument/2006/relationships/notesSlide" Target="/ppt/notesSlides/notesSlide25.xml" Id="R4b0ebf18d146450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02c379c45a4f37" /><Relationship Type="http://schemas.openxmlformats.org/officeDocument/2006/relationships/notesSlide" Target="/ppt/notesSlides/notesSlide26.xml" Id="Rb0cf8835335e4ab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b52921a4e44f0d" /><Relationship Type="http://schemas.openxmlformats.org/officeDocument/2006/relationships/notesSlide" Target="/ppt/notesSlides/notesSlide27.xml" Id="R1e1904a78a134da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4e7d05d39c4e06" /><Relationship Type="http://schemas.openxmlformats.org/officeDocument/2006/relationships/notesSlide" Target="/ppt/notesSlides/notesSlide28.xml" Id="Rb2f21bf53cd54d3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d111f65a0a4246" /><Relationship Type="http://schemas.openxmlformats.org/officeDocument/2006/relationships/notesSlide" Target="/ppt/notesSlides/notesSlide29.xml" Id="R2276742ddd45406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adfe777f33438c" /><Relationship Type="http://schemas.openxmlformats.org/officeDocument/2006/relationships/notesSlide" Target="/ppt/notesSlides/notesSlide30.xml" Id="R36398f9d2063419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傳道書第7章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Ecclesiastes 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  |  Ecclesiastes 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名譽強如美好的膏油；人死的日子勝過人生的日子。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good name is better than precious ointment; and the day of death than the day of one’s birth.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  |  Ecclesiastes 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往遭喪的家去， 強如往宴樂的家去； 因為[死]是眾人的結局， 活人也必將這事放在心上。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better to go to the house of mourning, than to go to the house of feasting: for that is the end of all men; and the living will lay it to his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7:3  |  Ecclesiastes 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憂愁強如喜笑； 因為面帶愁容，終必使心喜樂。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Sorrow is better than laughter: for by the sadness of the countenance the heart is made better.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7:4  |  Ecclesiastes 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智慧人的心在遭喪之家； 愚昧人的心在快樂之家。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heart of the wise is in the house of mourning; but the heart of fools is in the house of mirth.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7:5  |  Ecclesiastes 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聽智慧人的責備， 強如聽愚昧人的歌唱。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better to hear the rebuke of the wise, than for a man to hear the song of fools.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7:6  |  Ecclesiastes 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愚昧人的笑聲， 好像鍋下燒荊棘的爆聲； 這也是虛空。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crackling of thorns under a pot, so is the laughter of the fool: this also is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7:7  |  Ecclesiastes 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勒索使智慧人變為愚妄； 賄賂能敗壞人的慧心。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oppression maketh a wise man mad; and a gift destroyeth the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7:8  |  Ecclesiastes 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事情的終局強如事情的起頭； 存心忍耐的，勝過居心驕傲的。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the end of a thing than the beginning thereof: and the patient in spirit is better than the proud in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7:9  |  Ecclesiastes 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你不要心裏急躁惱怒， 因為惱怒存在愚昧人的懷中。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hasty in thy spirit to be angry: for anger resteth in the bosom of fools.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7:10  |  Ecclesiastes 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不要說： 先前的日子強過如今的日子， 是甚麼緣故呢？ 你這樣問，不是出於智慧。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not thou, What is the cause that the former days were better than these? for thou dost not enquire wisely concerning this.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7:11  |  Ecclesiastes 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智慧和產業並好， 而且見天日的人得智慧更為有益。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Wisdom is good with an inheritance: and by it there is profit to them that see the sun.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7:12  |  Ecclesiastes 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因為智慧護庇人， 好像銀錢護庇人一樣。 惟獨智慧能保全智慧人的生命。 這就是知識的益處。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wisdom is a defence, and money is a defence: but the excellency of knowledge is, that wisdom giveth life to them that have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7:13  |  Ecclesiastes 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你要察看神的作為； 因神使為曲的，誰能變為直呢？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Consider the work of God: for who can make that straight, which he hath made crooked?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7:14  |  Ecclesiastes 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遇亨通的日子你當喜樂；遭患難的日子你當思想；因為神使這兩樣並列，為的是叫人查不出身後有甚麼事。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day of prosperity be joyful, but in the day of adversity consider: God also hath set the one over against the other, to the end that man should find nothing after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7:15  |  Ecclesiastes 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有義人行義，反致滅亡；有惡人行惡，倒享長壽。這都是我在虛度之日中所見過的。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things have I seen in the days of my vanity: there is a just man that perisheth in his righteousness, and there is a wicked man that prolongeth his life in his wickedness.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7:16  |  Ecclesiastes 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不要行義過分，也不要過於自逞智慧，何必自取敗亡呢？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righteous over much; neither make thyself over wise: why shouldest thou destroy thyself?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7:17  |  Ecclesiastes 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不要行惡過分，也不要為人愚昧，何必不到期而死呢？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over much wicked, neither be thou foolish: why shouldest thou die before thy time?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7:18  |  Ecclesiastes 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你持守這個為美，那個也不要鬆手；因為敬畏神的人，必從這兩樣出來。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good that thou shouldest take hold of this; yea, also from this withdraw not thine hand: for he that feareth God shall come forth of them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7:19  |  Ecclesiastes 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智慧使有智慧的人比城中十個官長更有能力。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Wisdom strengtheneth the wise more than ten mighty men which are in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7:20  |  Ecclesiastes 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時常行善而不犯罪的義人，世上實在沒有。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not a just man upon earth, that doeth good, and sinneth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7:21  |  Ecclesiastes 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人所說的一切話，你不要放在心上，恐怕聽見你的僕人咒詛你。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take no heed unto all words that are spoken; lest thou hear thy servant curse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7:22  |  Ecclesiastes 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因為你心裏知道，自己也曾屢次咒詛別人。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oftentimes also thine own heart knoweth that thou thyself likewise hast cursed others.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7:23  |  Ecclesiastes 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我曾用智慧試驗這一切事；我說，要得智慧，智慧卻離我遠。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this have I proved by wisdom: I said, I will be wise; but it was far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7:24  |  Ecclesiastes 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萬事[之理]，離[我]甚遠，而且最深，誰能測透呢？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which is far off, and exceeding deep, who can find it out?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7:25  |  Ecclesiastes 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我轉念，一心要知道，要考察，要尋求智慧和[萬事的]理由；又要知道邪惡為愚昧，愚昧為狂妄。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applied mine heart to know, and to search, and to seek out wisdom, and the reason of things, and to know the wickedness of folly, even of foolishness and madness: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7:26  |  Ecclesiastes 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我得知有等婦人比死還苦：她的心是網羅，手是鎖鍊。凡蒙神喜悅的人必能躲避她；有罪的人卻被她纏住了。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find more bitter than death the woman, whose heart is snares and nets, and her hands as bands: whoso pleaseth God shall escape from her; but the sinner shall be taken by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7:27  |  Ecclesiastes 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傳道者說：「看哪，一千男子中，我找到一個[正直人]，但眾女子中，沒有找到一個。」我[將這事]一一比較，要尋求其理，我心仍要尋找，卻未曾找到。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this have I found, saith the preacher, counting one by one, to find out the account: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7:28  |  Ecclesiastes 7:28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（和合本節號合併）傳道者說：「看哪，一千男子中，我找到一個[正直人]，但眾女子中，沒有找到一個。」我[將這事]一一比較，要尋求其理，我心仍要尋找，卻未曾找到。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yet my soul seeketh, but I find not: one man among a thousand have I found; but a woman among all those have I not found.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7:29  |  Ecclesiastes 7:29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我所找到的只有一件，就是神造人原是正直，但他們尋出許多巧計。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this only have I found, that God hath made man upright; but they have sought out many inventions.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2026-08-30T04:19:24.3280000Z</dcterms:created>
  <dcterms:modified xsi:type="dcterms:W3CDTF">2026-08-30T04:19:24.3290000Z</dcterms:modified>
</coreProperties>
</file>