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027721a5e804bed" /><Relationship Type="http://schemas.openxmlformats.org/officeDocument/2006/relationships/extended-properties" Target="/docProps/app.xml" Id="R8617e4a07f1749e3" /><Relationship Type="http://schemas.openxmlformats.org/officeDocument/2006/relationships/officeDocument" Target="/ppt/presentation.xml" Id="R8cc4915932084a6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24f60b96ea4f09"/>
  </p:sldMasterIdLst>
  <p:notesMasterIdLst>
    <p:notesMasterId xmlns:r="http://schemas.openxmlformats.org/officeDocument/2006/relationships" r:id="Rb77bab5eab014f88"/>
  </p:notesMasterIdLst>
  <p:sldIdLst>
    <p:sldId xmlns:r="http://schemas.openxmlformats.org/officeDocument/2006/relationships" id="256" r:id="Rc48b4ca6fd1c4537"/>
    <p:sldId xmlns:r="http://schemas.openxmlformats.org/officeDocument/2006/relationships" id="257" r:id="Re142c441c1564b5a"/>
    <p:sldId xmlns:r="http://schemas.openxmlformats.org/officeDocument/2006/relationships" id="258" r:id="R0286917fc467405a"/>
    <p:sldId xmlns:r="http://schemas.openxmlformats.org/officeDocument/2006/relationships" id="259" r:id="R7a4f967c011f48b4"/>
    <p:sldId xmlns:r="http://schemas.openxmlformats.org/officeDocument/2006/relationships" id="260" r:id="Rca9efdde6e444641"/>
    <p:sldId xmlns:r="http://schemas.openxmlformats.org/officeDocument/2006/relationships" id="261" r:id="Rcdc1e83b632447e8"/>
    <p:sldId xmlns:r="http://schemas.openxmlformats.org/officeDocument/2006/relationships" id="262" r:id="R303a3e7f51a14177"/>
    <p:sldId xmlns:r="http://schemas.openxmlformats.org/officeDocument/2006/relationships" id="263" r:id="R5f0cf4bb89be4a6f"/>
    <p:sldId xmlns:r="http://schemas.openxmlformats.org/officeDocument/2006/relationships" id="264" r:id="R2def7397e1114dd2"/>
    <p:sldId xmlns:r="http://schemas.openxmlformats.org/officeDocument/2006/relationships" id="265" r:id="R0c13ac8259e0447b"/>
    <p:sldId xmlns:r="http://schemas.openxmlformats.org/officeDocument/2006/relationships" id="266" r:id="R212934a2d6d9477f"/>
    <p:sldId xmlns:r="http://schemas.openxmlformats.org/officeDocument/2006/relationships" id="267" r:id="R4280bfea955848e6"/>
    <p:sldId xmlns:r="http://schemas.openxmlformats.org/officeDocument/2006/relationships" id="268" r:id="R748e3b294ce242a2"/>
    <p:sldId xmlns:r="http://schemas.openxmlformats.org/officeDocument/2006/relationships" id="269" r:id="R0b323de15130490f"/>
    <p:sldId xmlns:r="http://schemas.openxmlformats.org/officeDocument/2006/relationships" id="270" r:id="R01a6a84dc92b46fd"/>
    <p:sldId xmlns:r="http://schemas.openxmlformats.org/officeDocument/2006/relationships" id="271" r:id="Rc5d8e3b470b34174"/>
    <p:sldId xmlns:r="http://schemas.openxmlformats.org/officeDocument/2006/relationships" id="272" r:id="Rae35f2edcb0b43a2"/>
    <p:sldId xmlns:r="http://schemas.openxmlformats.org/officeDocument/2006/relationships" id="273" r:id="Rc4cf1428c3754db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bf7657f52454625" /><Relationship Type="http://schemas.openxmlformats.org/officeDocument/2006/relationships/slideMaster" Target="/ppt/slideMasters/slideMaster1.xml" Id="Rf624f60b96ea4f09" /><Relationship Type="http://schemas.openxmlformats.org/officeDocument/2006/relationships/notesMaster" Target="/ppt/notesMasters/notesMaster1.xml" Id="Rb77bab5eab014f88" /><Relationship Type="http://schemas.openxmlformats.org/officeDocument/2006/relationships/presProps" Target="/ppt/presProps.xml" Id="R07d7e45da5b04a37" /><Relationship Type="http://schemas.openxmlformats.org/officeDocument/2006/relationships/tableStyles" Target="/ppt/tableStyles.xml" Id="R5a098db34f064055" /><Relationship Type="http://schemas.openxmlformats.org/officeDocument/2006/relationships/slide" Target="/ppt/slides/slide1.xml" Id="Rc48b4ca6fd1c4537" /><Relationship Type="http://schemas.openxmlformats.org/officeDocument/2006/relationships/slide" Target="/ppt/slides/slide2.xml" Id="Re142c441c1564b5a" /><Relationship Type="http://schemas.openxmlformats.org/officeDocument/2006/relationships/slide" Target="/ppt/slides/slide3.xml" Id="R0286917fc467405a" /><Relationship Type="http://schemas.openxmlformats.org/officeDocument/2006/relationships/slide" Target="/ppt/slides/slide4.xml" Id="R7a4f967c011f48b4" /><Relationship Type="http://schemas.openxmlformats.org/officeDocument/2006/relationships/slide" Target="/ppt/slides/slide5.xml" Id="Rca9efdde6e444641" /><Relationship Type="http://schemas.openxmlformats.org/officeDocument/2006/relationships/slide" Target="/ppt/slides/slide6.xml" Id="Rcdc1e83b632447e8" /><Relationship Type="http://schemas.openxmlformats.org/officeDocument/2006/relationships/slide" Target="/ppt/slides/slide7.xml" Id="R303a3e7f51a14177" /><Relationship Type="http://schemas.openxmlformats.org/officeDocument/2006/relationships/slide" Target="/ppt/slides/slide8.xml" Id="R5f0cf4bb89be4a6f" /><Relationship Type="http://schemas.openxmlformats.org/officeDocument/2006/relationships/slide" Target="/ppt/slides/slide9.xml" Id="R2def7397e1114dd2" /><Relationship Type="http://schemas.openxmlformats.org/officeDocument/2006/relationships/slide" Target="/ppt/slides/slide10.xml" Id="R0c13ac8259e0447b" /><Relationship Type="http://schemas.openxmlformats.org/officeDocument/2006/relationships/slide" Target="/ppt/slides/slide11.xml" Id="R212934a2d6d9477f" /><Relationship Type="http://schemas.openxmlformats.org/officeDocument/2006/relationships/slide" Target="/ppt/slides/slide12.xml" Id="R4280bfea955848e6" /><Relationship Type="http://schemas.openxmlformats.org/officeDocument/2006/relationships/slide" Target="/ppt/slides/slide13.xml" Id="R748e3b294ce242a2" /><Relationship Type="http://schemas.openxmlformats.org/officeDocument/2006/relationships/slide" Target="/ppt/slides/slide14.xml" Id="R0b323de15130490f" /><Relationship Type="http://schemas.openxmlformats.org/officeDocument/2006/relationships/slide" Target="/ppt/slides/slide15.xml" Id="R01a6a84dc92b46fd" /><Relationship Type="http://schemas.openxmlformats.org/officeDocument/2006/relationships/slide" Target="/ppt/slides/slide16.xml" Id="Rc5d8e3b470b34174" /><Relationship Type="http://schemas.openxmlformats.org/officeDocument/2006/relationships/slide" Target="/ppt/slides/slide17.xml" Id="Rae35f2edcb0b43a2" /><Relationship Type="http://schemas.openxmlformats.org/officeDocument/2006/relationships/slide" Target="/ppt/slides/slide18.xml" Id="Rc4cf1428c3754db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8080a1e50e54d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45ed2a1a6884854" /><Relationship Type="http://schemas.openxmlformats.org/officeDocument/2006/relationships/notesMaster" Target="/ppt/notesMasters/notesMaster1.xml" Id="Rcd49b03ca19b4cc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7e19a1ea65248e6" /><Relationship Type="http://schemas.openxmlformats.org/officeDocument/2006/relationships/notesMaster" Target="/ppt/notesMasters/notesMaster1.xml" Id="R1e4787d0a154448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029aa4d29fc4544" /><Relationship Type="http://schemas.openxmlformats.org/officeDocument/2006/relationships/notesMaster" Target="/ppt/notesMasters/notesMaster1.xml" Id="Rb31d2f3dcc2a4c6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2ca7730169e4e76" /><Relationship Type="http://schemas.openxmlformats.org/officeDocument/2006/relationships/notesMaster" Target="/ppt/notesMasters/notesMaster1.xml" Id="R1d495359e38b41d1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93dbb6d3b7f456e" /><Relationship Type="http://schemas.openxmlformats.org/officeDocument/2006/relationships/notesMaster" Target="/ppt/notesMasters/notesMaster1.xml" Id="R0df1d49c96d9466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83b509584974aef" /><Relationship Type="http://schemas.openxmlformats.org/officeDocument/2006/relationships/notesMaster" Target="/ppt/notesMasters/notesMaster1.xml" Id="R6b29adafceb14ae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36fc918849d4d11" /><Relationship Type="http://schemas.openxmlformats.org/officeDocument/2006/relationships/notesMaster" Target="/ppt/notesMasters/notesMaster1.xml" Id="R6ebf475bbf444f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d3e4425711e4a15" /><Relationship Type="http://schemas.openxmlformats.org/officeDocument/2006/relationships/notesMaster" Target="/ppt/notesMasters/notesMaster1.xml" Id="Rbb358e3b1efd4a0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fc06045a7c840bd" /><Relationship Type="http://schemas.openxmlformats.org/officeDocument/2006/relationships/notesMaster" Target="/ppt/notesMasters/notesMaster1.xml" Id="R731f3535c56a4c4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d02b023369245ef" /><Relationship Type="http://schemas.openxmlformats.org/officeDocument/2006/relationships/notesMaster" Target="/ppt/notesMasters/notesMaster1.xml" Id="R7133cbbd8c884e5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589defe5171d4fb1" /><Relationship Type="http://schemas.openxmlformats.org/officeDocument/2006/relationships/notesMaster" Target="/ppt/notesMasters/notesMaster1.xml" Id="Rcacba2d3ab6c4c3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08881a2a7477413e" /><Relationship Type="http://schemas.openxmlformats.org/officeDocument/2006/relationships/notesMaster" Target="/ppt/notesMasters/notesMaster1.xml" Id="R3d359f3412054c4f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24a9107b2e84333" /><Relationship Type="http://schemas.openxmlformats.org/officeDocument/2006/relationships/notesMaster" Target="/ppt/notesMasters/notesMaster1.xml" Id="Rb5f08bd015444a1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8e63800355ba4112" /><Relationship Type="http://schemas.openxmlformats.org/officeDocument/2006/relationships/notesMaster" Target="/ppt/notesMasters/notesMaster1.xml" Id="Rb1e84d881d464d6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1fbd4fb3c33c42fe" /><Relationship Type="http://schemas.openxmlformats.org/officeDocument/2006/relationships/notesMaster" Target="/ppt/notesMasters/notesMaster1.xml" Id="Rcb52c9c3a3b54e78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92682af38da4edb" /><Relationship Type="http://schemas.openxmlformats.org/officeDocument/2006/relationships/notesMaster" Target="/ppt/notesMasters/notesMaster1.xml" Id="Rf259acab82b24b6a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720a64abd3c24e1f" /><Relationship Type="http://schemas.openxmlformats.org/officeDocument/2006/relationships/notesMaster" Target="/ppt/notesMasters/notesMaster1.xml" Id="R60eb63157033445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58a262707a44e01" /><Relationship Type="http://schemas.openxmlformats.org/officeDocument/2006/relationships/notesMaster" Target="/ppt/notesMasters/notesMaster1.xml" Id="Rc09f67defaee4b3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3db8a8e59f4cd8" /><Relationship Type="http://schemas.openxmlformats.org/officeDocument/2006/relationships/image" Target="/ppt/media/image.png" Id="R7eb9892230bd4ffe" /><Relationship Type="http://schemas.openxmlformats.org/officeDocument/2006/relationships/image" Target="/ppt/media/image2.png" Id="R40f1af0c8178425f" /><Relationship Type="http://schemas.openxmlformats.org/officeDocument/2006/relationships/image" Target="/ppt/media/image.jpeg" Id="Rb74981927f0e47f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a3bb2bbb2004c0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7eb9892230bd4ffe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40f1af0c8178425f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4981927f0e47f3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26804eb8b18443a" /><Relationship Type="http://schemas.openxmlformats.org/officeDocument/2006/relationships/slideLayout" Target="/ppt/slideLayouts/slideLayout1.xml" Id="R9409864f7a7d416a" /><Relationship Type="http://schemas.openxmlformats.org/officeDocument/2006/relationships/slideLayout" Target="/ppt/slideLayouts/slideLayout2.xml" Id="Rde735ea0a1d64467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409864f7a7d416a"/>
    <p:sldLayoutId xmlns:r="http://schemas.openxmlformats.org/officeDocument/2006/relationships" id="2147483650" r:id="Rde735ea0a1d64467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48070942b594aed" /><Relationship Type="http://schemas.openxmlformats.org/officeDocument/2006/relationships/notesSlide" Target="/ppt/notesSlides/notesSlide1.xml" Id="R337bdf962a4a4f2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3766ba41ff4439" /><Relationship Type="http://schemas.openxmlformats.org/officeDocument/2006/relationships/notesSlide" Target="/ppt/notesSlides/notesSlide2.xml" Id="R4c21a4dea69e451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55b379350f141ed" /><Relationship Type="http://schemas.openxmlformats.org/officeDocument/2006/relationships/notesSlide" Target="/ppt/notesSlides/notesSlide3.xml" Id="R04cb6f2d73a54df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a98dc6651f4d40be" /><Relationship Type="http://schemas.openxmlformats.org/officeDocument/2006/relationships/notesSlide" Target="/ppt/notesSlides/notesSlide4.xml" Id="Rd654be9db1fd441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4fdb26c091c488e" /><Relationship Type="http://schemas.openxmlformats.org/officeDocument/2006/relationships/notesSlide" Target="/ppt/notesSlides/notesSlide5.xml" Id="Rf13b1b2cd753438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f5b6d43a9a4b60" /><Relationship Type="http://schemas.openxmlformats.org/officeDocument/2006/relationships/notesSlide" Target="/ppt/notesSlides/notesSlide6.xml" Id="R4e6539d6c78445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6aea02104224a92" /><Relationship Type="http://schemas.openxmlformats.org/officeDocument/2006/relationships/notesSlide" Target="/ppt/notesSlides/notesSlide7.xml" Id="Reb9fc034a69f42d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7b9e49f436945be" /><Relationship Type="http://schemas.openxmlformats.org/officeDocument/2006/relationships/notesSlide" Target="/ppt/notesSlides/notesSlide8.xml" Id="R95241f6cddd4486f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e7ef060f6ba4c91" /><Relationship Type="http://schemas.openxmlformats.org/officeDocument/2006/relationships/notesSlide" Target="/ppt/notesSlides/notesSlide9.xml" Id="Rbc470ee24a924ec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b19e9db053a49f5" /><Relationship Type="http://schemas.openxmlformats.org/officeDocument/2006/relationships/notesSlide" Target="/ppt/notesSlides/notesSlide10.xml" Id="Re91bf1d43122446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1d6e3f7c77a4b83" /><Relationship Type="http://schemas.openxmlformats.org/officeDocument/2006/relationships/notesSlide" Target="/ppt/notesSlides/notesSlide11.xml" Id="R79659f45d82642f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7fa80ef28564726" /><Relationship Type="http://schemas.openxmlformats.org/officeDocument/2006/relationships/notesSlide" Target="/ppt/notesSlides/notesSlide12.xml" Id="R822ca0207a834202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23a0b57167845e8" /><Relationship Type="http://schemas.openxmlformats.org/officeDocument/2006/relationships/notesSlide" Target="/ppt/notesSlides/notesSlide13.xml" Id="Rc8963591d8d846a3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b52c58a049243e8" /><Relationship Type="http://schemas.openxmlformats.org/officeDocument/2006/relationships/notesSlide" Target="/ppt/notesSlides/notesSlide14.xml" Id="R53178a784f8b481e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dbb332bd44246c0" /><Relationship Type="http://schemas.openxmlformats.org/officeDocument/2006/relationships/notesSlide" Target="/ppt/notesSlides/notesSlide15.xml" Id="R7e52f40e37f443dd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fbe4485d0264fc4" /><Relationship Type="http://schemas.openxmlformats.org/officeDocument/2006/relationships/notesSlide" Target="/ppt/notesSlides/notesSlide16.xml" Id="R664e30f9a06f4bd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150bca82a1456b" /><Relationship Type="http://schemas.openxmlformats.org/officeDocument/2006/relationships/notesSlide" Target="/ppt/notesSlides/notesSlide17.xml" Id="Rc07e2563c42549ec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3455f7a7c164d31" /><Relationship Type="http://schemas.openxmlformats.org/officeDocument/2006/relationships/notesSlide" Target="/ppt/notesSlides/notesSlide18.xml" Id="R2cefe6ef4dc14ec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Habakkuk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1:1  |  Habakkuk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先知哈巴谷所得的默示。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burden which Habakkuk the prophet did see.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1:2  |  Habakkuk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他說：耶和華啊！我呼求你， 你不應允，要到幾時呢？ 我因強暴哀求你，你還不拯救。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how long shall I cry, and thou wilt not hear! even cry out unto thee of violence, and thou wilt not save!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1:3  |  Habakkuk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你為何使我看見罪孽？ 你為何看着奸惡[而不理]呢？ 毀滅和強暴在我面前， 又起了爭端和相鬥的事。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Why dost thou shew me iniquity, and cause me to behold grievance? for spoiling and violence are before me: and there are that raise up strife and contention.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1:4  |  Habakkuk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因此律法放鬆， 公理也不顯明； 惡人圍困義人， 所以公理顯然顛倒。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 law is slacked, and judgment doth never go forth: for the wicked doth compass about the righteous; therefore wrong judgment proceedeth.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1:5  |  Habakkuk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[耶和華說]：你們要向列國中觀看， 大大驚奇； 因為在你們的時候，我行一件事， 雖有人告訴你們，你們總是不信。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Behold ye among the heathen, and regard, and wonder marvellously: for I will work a work in your days, which ye will not believe, though it be told you.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1:6  |  Habakkuk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我必興起迦勒底人， 就是那殘忍暴躁之民，通行遍地， 佔據那不屬自己的住處。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For, lo, I raise up the Chaldeans, that bitter and hasty nation, which shall march through the breadth of the land, to possess the dwellingplaces that are not theirs.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1:7  |  Habakkuk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他威武可畏， 判斷和勢力都任意發出。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are terrible and dreadful: their judgment and their dignity shall proceed of themselves.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1:8  |  Habakkuk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他的馬比豹更快， 比晚上的豺狼更猛。 馬兵踴躍爭先， 都從遠方而來； 他們飛跑如鷹抓食，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Their horses also are swifter than the leopards, and are more fierce than the evening wolves: and their horsemen shall spread themselves, and their horsemen shall come from far; they shall fly as the eagle that hasteth to eat.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1:9  |  Habakkuk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都為行強暴而來， 定住臉面向前， 將擄掠的人聚集，多如塵沙。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shall come all for violence: their faces shall sup up as the east wind, and they shall gather the captivity as the sand.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1:10  |  Habakkuk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他們譏誚君王，笑話首領， 嗤笑一切保障，築壘攻取。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shall scoff at the kings, and the princes shall be a scorn unto them: they shall deride every strong hold; for they shall heap dust, and take it.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1:11  |  Habakkuk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他以自己的勢力為神， 像風猛然掃過，顯為有罪。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shall his mind change, and he shall pass over, and offend, imputing this his power unto his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1:12  |  Habakkuk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耶和華－我的神，我的聖者啊， 你不是從亙古而有嗎？ 我們必不致死。 耶和華啊，你派定他為要刑罰人； 磐石啊，你設立他為要懲治人。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Art thou not from everlasting, O LORD my God, mine Holy One? we shall not die. O LORD, thou hast ordained them for judgment; and, O mighty God, thou hast established them for correction.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1:13  |  Habakkuk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你眼目清潔， 不看邪僻，不看奸惡； 行詭詐的，你為何看着不理呢？ 惡人吞滅比自己公義的， 你為何靜默不語呢？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Thou art of purer eyes than to behold evil, and canst not look on iniquity: wherefore lookest thou upon them that deal treacherously, and holdest thy tongue when the wicked devoureth the man that is more righteous than he?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1:14  |  Habakkuk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你為何使人如海中的魚， 又如沒有管轄的爬物呢？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makest men as the fishes of the sea, as the creeping things, that have no ruler over them?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1:15  |  Habakkuk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他用鉤鉤住，用網捕獲， 用拉網聚集他們； 因此，他歡喜快樂，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take up all of them with the angle, they catch them in their net, and gather them in their drag: therefore they rejoice and are glad.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1:16  |  Habakkuk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就向網獻祭，向網燒香， 因他由此得肥美的分和富裕的食物。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they sacrifice unto their net, and burn incense unto their drag; because by them their portion is fat, and their meat plenteous.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哈巴谷書 1:17  |  Habakkuk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他豈可屢次倒空網羅， 將列國的人時常殺戮，毫不顧惜呢？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Shall they therefore empty their net, and not spare continually to slay the nations?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2026-08-30T03:47:23.9410000Z</dcterms:created>
  <dcterms:modified xsi:type="dcterms:W3CDTF">2026-08-30T03:47:23.9410000Z</dcterms:modified>
</coreProperties>
</file>