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28a91e70d88410a" /><Relationship Type="http://schemas.openxmlformats.org/officeDocument/2006/relationships/extended-properties" Target="/docProps/app.xml" Id="R6f2269199fa44c86" /><Relationship Type="http://schemas.openxmlformats.org/officeDocument/2006/relationships/officeDocument" Target="/ppt/presentation.xml" Id="R5fe61277f72e438a" /></Relationships>
</file>

<file path=ppt/presentation.xml><?xml version="1.0" encoding="utf-8"?>
<p:presentation xmlns:p="http://schemas.openxmlformats.org/presentationml/2006/main">
  <p:sldMasterIdLst>
    <p:sldMasterId xmlns:r="http://schemas.openxmlformats.org/officeDocument/2006/relationships" id="2147483648" r:id="Rd8239199d0434a5f"/>
  </p:sldMasterIdLst>
  <p:notesMasterIdLst>
    <p:notesMasterId xmlns:r="http://schemas.openxmlformats.org/officeDocument/2006/relationships" r:id="R7cde660d55ca4ed2"/>
  </p:notesMasterIdLst>
  <p:sldIdLst>
    <p:sldId xmlns:r="http://schemas.openxmlformats.org/officeDocument/2006/relationships" id="256" r:id="R9e7bd92106b0405d"/>
    <p:sldId xmlns:r="http://schemas.openxmlformats.org/officeDocument/2006/relationships" id="257" r:id="Ra4e0082e17af43cb"/>
    <p:sldId xmlns:r="http://schemas.openxmlformats.org/officeDocument/2006/relationships" id="258" r:id="Rf2bf35f193f34abb"/>
    <p:sldId xmlns:r="http://schemas.openxmlformats.org/officeDocument/2006/relationships" id="259" r:id="R35c7d1cbe5ba4453"/>
    <p:sldId xmlns:r="http://schemas.openxmlformats.org/officeDocument/2006/relationships" id="260" r:id="Ra83dfbc0c46b4445"/>
    <p:sldId xmlns:r="http://schemas.openxmlformats.org/officeDocument/2006/relationships" id="261" r:id="Ra652e46aa047493b"/>
    <p:sldId xmlns:r="http://schemas.openxmlformats.org/officeDocument/2006/relationships" id="262" r:id="R7898e9eee49c43a8"/>
    <p:sldId xmlns:r="http://schemas.openxmlformats.org/officeDocument/2006/relationships" id="263" r:id="R6b937b2da3dc48b0"/>
    <p:sldId xmlns:r="http://schemas.openxmlformats.org/officeDocument/2006/relationships" id="264" r:id="Rd985e6f9a75f4036"/>
    <p:sldId xmlns:r="http://schemas.openxmlformats.org/officeDocument/2006/relationships" id="265" r:id="R17b71945a555470e"/>
    <p:sldId xmlns:r="http://schemas.openxmlformats.org/officeDocument/2006/relationships" id="266" r:id="Rd220746e665e4881"/>
    <p:sldId xmlns:r="http://schemas.openxmlformats.org/officeDocument/2006/relationships" id="267" r:id="R719ef900eb5e4742"/>
    <p:sldId xmlns:r="http://schemas.openxmlformats.org/officeDocument/2006/relationships" id="268" r:id="R21e43c3d0e374883"/>
    <p:sldId xmlns:r="http://schemas.openxmlformats.org/officeDocument/2006/relationships" id="269" r:id="R6d5b3dc47941464b"/>
    <p:sldId xmlns:r="http://schemas.openxmlformats.org/officeDocument/2006/relationships" id="270" r:id="R8c78b2a912a24f3b"/>
    <p:sldId xmlns:r="http://schemas.openxmlformats.org/officeDocument/2006/relationships" id="271" r:id="Rc4d068e1dc9f4cdd"/>
    <p:sldId xmlns:r="http://schemas.openxmlformats.org/officeDocument/2006/relationships" id="272" r:id="Rc7ef33fac4b441de"/>
    <p:sldId xmlns:r="http://schemas.openxmlformats.org/officeDocument/2006/relationships" id="273" r:id="R38b331cda8ea4305"/>
    <p:sldId xmlns:r="http://schemas.openxmlformats.org/officeDocument/2006/relationships" id="274" r:id="Rf28b7748b1a04e64"/>
    <p:sldId xmlns:r="http://schemas.openxmlformats.org/officeDocument/2006/relationships" id="275" r:id="Re806e74a07a84ccc"/>
    <p:sldId xmlns:r="http://schemas.openxmlformats.org/officeDocument/2006/relationships" id="276" r:id="R3adff98c9039471b"/>
    <p:sldId xmlns:r="http://schemas.openxmlformats.org/officeDocument/2006/relationships" id="277" r:id="R74279ab2a1b247c3"/>
    <p:sldId xmlns:r="http://schemas.openxmlformats.org/officeDocument/2006/relationships" id="278" r:id="Rf00e9a5de49244e1"/>
    <p:sldId xmlns:r="http://schemas.openxmlformats.org/officeDocument/2006/relationships" id="279" r:id="Rb1a816da8d1942ea"/>
    <p:sldId xmlns:r="http://schemas.openxmlformats.org/officeDocument/2006/relationships" id="280" r:id="Rac8c2cf405ca491b"/>
    <p:sldId xmlns:r="http://schemas.openxmlformats.org/officeDocument/2006/relationships" id="281" r:id="R4b9ff57f9bb84f63"/>
    <p:sldId xmlns:r="http://schemas.openxmlformats.org/officeDocument/2006/relationships" id="282" r:id="R24dabe36b444485e"/>
    <p:sldId xmlns:r="http://schemas.openxmlformats.org/officeDocument/2006/relationships" id="283" r:id="Rea4ca5ec0aa04f12"/>
    <p:sldId xmlns:r="http://schemas.openxmlformats.org/officeDocument/2006/relationships" id="284" r:id="R83d2001b9be24791"/>
    <p:sldId xmlns:r="http://schemas.openxmlformats.org/officeDocument/2006/relationships" id="285" r:id="Rf7f786a727274331"/>
    <p:sldId xmlns:r="http://schemas.openxmlformats.org/officeDocument/2006/relationships" id="286" r:id="R29a43ffef1cc46d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505c4a6b87b4a08" /><Relationship Type="http://schemas.openxmlformats.org/officeDocument/2006/relationships/slideMaster" Target="/ppt/slideMasters/slideMaster1.xml" Id="Rd8239199d0434a5f" /><Relationship Type="http://schemas.openxmlformats.org/officeDocument/2006/relationships/notesMaster" Target="/ppt/notesMasters/notesMaster1.xml" Id="R7cde660d55ca4ed2" /><Relationship Type="http://schemas.openxmlformats.org/officeDocument/2006/relationships/presProps" Target="/ppt/presProps.xml" Id="R3e83e8de239e4154" /><Relationship Type="http://schemas.openxmlformats.org/officeDocument/2006/relationships/tableStyles" Target="/ppt/tableStyles.xml" Id="R8c903735e37b4223" /><Relationship Type="http://schemas.openxmlformats.org/officeDocument/2006/relationships/slide" Target="/ppt/slides/slide1.xml" Id="R9e7bd92106b0405d" /><Relationship Type="http://schemas.openxmlformats.org/officeDocument/2006/relationships/slide" Target="/ppt/slides/slide2.xml" Id="Ra4e0082e17af43cb" /><Relationship Type="http://schemas.openxmlformats.org/officeDocument/2006/relationships/slide" Target="/ppt/slides/slide3.xml" Id="Rf2bf35f193f34abb" /><Relationship Type="http://schemas.openxmlformats.org/officeDocument/2006/relationships/slide" Target="/ppt/slides/slide4.xml" Id="R35c7d1cbe5ba4453" /><Relationship Type="http://schemas.openxmlformats.org/officeDocument/2006/relationships/slide" Target="/ppt/slides/slide5.xml" Id="Ra83dfbc0c46b4445" /><Relationship Type="http://schemas.openxmlformats.org/officeDocument/2006/relationships/slide" Target="/ppt/slides/slide6.xml" Id="Ra652e46aa047493b" /><Relationship Type="http://schemas.openxmlformats.org/officeDocument/2006/relationships/slide" Target="/ppt/slides/slide7.xml" Id="R7898e9eee49c43a8" /><Relationship Type="http://schemas.openxmlformats.org/officeDocument/2006/relationships/slide" Target="/ppt/slides/slide8.xml" Id="R6b937b2da3dc48b0" /><Relationship Type="http://schemas.openxmlformats.org/officeDocument/2006/relationships/slide" Target="/ppt/slides/slide9.xml" Id="Rd985e6f9a75f4036" /><Relationship Type="http://schemas.openxmlformats.org/officeDocument/2006/relationships/slide" Target="/ppt/slides/slide10.xml" Id="R17b71945a555470e" /><Relationship Type="http://schemas.openxmlformats.org/officeDocument/2006/relationships/slide" Target="/ppt/slides/slide11.xml" Id="Rd220746e665e4881" /><Relationship Type="http://schemas.openxmlformats.org/officeDocument/2006/relationships/slide" Target="/ppt/slides/slide12.xml" Id="R719ef900eb5e4742" /><Relationship Type="http://schemas.openxmlformats.org/officeDocument/2006/relationships/slide" Target="/ppt/slides/slide13.xml" Id="R21e43c3d0e374883" /><Relationship Type="http://schemas.openxmlformats.org/officeDocument/2006/relationships/slide" Target="/ppt/slides/slide14.xml" Id="R6d5b3dc47941464b" /><Relationship Type="http://schemas.openxmlformats.org/officeDocument/2006/relationships/slide" Target="/ppt/slides/slide15.xml" Id="R8c78b2a912a24f3b" /><Relationship Type="http://schemas.openxmlformats.org/officeDocument/2006/relationships/slide" Target="/ppt/slides/slide16.xml" Id="Rc4d068e1dc9f4cdd" /><Relationship Type="http://schemas.openxmlformats.org/officeDocument/2006/relationships/slide" Target="/ppt/slides/slide17.xml" Id="Rc7ef33fac4b441de" /><Relationship Type="http://schemas.openxmlformats.org/officeDocument/2006/relationships/slide" Target="/ppt/slides/slide18.xml" Id="R38b331cda8ea4305" /><Relationship Type="http://schemas.openxmlformats.org/officeDocument/2006/relationships/slide" Target="/ppt/slides/slide19.xml" Id="Rf28b7748b1a04e64" /><Relationship Type="http://schemas.openxmlformats.org/officeDocument/2006/relationships/slide" Target="/ppt/slides/slide20.xml" Id="Re806e74a07a84ccc" /><Relationship Type="http://schemas.openxmlformats.org/officeDocument/2006/relationships/slide" Target="/ppt/slides/slide21.xml" Id="R3adff98c9039471b" /><Relationship Type="http://schemas.openxmlformats.org/officeDocument/2006/relationships/slide" Target="/ppt/slides/slide22.xml" Id="R74279ab2a1b247c3" /><Relationship Type="http://schemas.openxmlformats.org/officeDocument/2006/relationships/slide" Target="/ppt/slides/slide23.xml" Id="Rf00e9a5de49244e1" /><Relationship Type="http://schemas.openxmlformats.org/officeDocument/2006/relationships/slide" Target="/ppt/slides/slide24.xml" Id="Rb1a816da8d1942ea" /><Relationship Type="http://schemas.openxmlformats.org/officeDocument/2006/relationships/slide" Target="/ppt/slides/slide25.xml" Id="Rac8c2cf405ca491b" /><Relationship Type="http://schemas.openxmlformats.org/officeDocument/2006/relationships/slide" Target="/ppt/slides/slide26.xml" Id="R4b9ff57f9bb84f63" /><Relationship Type="http://schemas.openxmlformats.org/officeDocument/2006/relationships/slide" Target="/ppt/slides/slide27.xml" Id="R24dabe36b444485e" /><Relationship Type="http://schemas.openxmlformats.org/officeDocument/2006/relationships/slide" Target="/ppt/slides/slide28.xml" Id="Rea4ca5ec0aa04f12" /><Relationship Type="http://schemas.openxmlformats.org/officeDocument/2006/relationships/slide" Target="/ppt/slides/slide29.xml" Id="R83d2001b9be24791" /><Relationship Type="http://schemas.openxmlformats.org/officeDocument/2006/relationships/slide" Target="/ppt/slides/slide30.xml" Id="Rf7f786a727274331" /><Relationship Type="http://schemas.openxmlformats.org/officeDocument/2006/relationships/slide" Target="/ppt/slides/slide31.xml" Id="R29a43ffef1cc46d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e281be9da4c416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8193413ddfb4c6c" /><Relationship Type="http://schemas.openxmlformats.org/officeDocument/2006/relationships/notesMaster" Target="/ppt/notesMasters/notesMaster1.xml" Id="Rd423ea1a1eb84028" /></Relationships>
</file>

<file path=ppt/notesSlides/_rels/notesSlide2.xml.rels>&#65279;<?xml version="1.0" encoding="utf-8"?><Relationships xmlns="http://schemas.openxmlformats.org/package/2006/relationships"><Relationship Type="http://schemas.openxmlformats.org/officeDocument/2006/relationships/slide" Target="/ppt/slides/slide2.xml" Id="R889fa8960563466d" /><Relationship Type="http://schemas.openxmlformats.org/officeDocument/2006/relationships/notesMaster" Target="/ppt/notesMasters/notesMaster1.xml" Id="R2353abda192a488c" /></Relationships>
</file>

<file path=ppt/notesSlides/_rels/notesSlide3.xml.rels>&#65279;<?xml version="1.0" encoding="utf-8"?><Relationships xmlns="http://schemas.openxmlformats.org/package/2006/relationships"><Relationship Type="http://schemas.openxmlformats.org/officeDocument/2006/relationships/slide" Target="/ppt/slides/slide3.xml" Id="Rbdf7e400d4d2482c" /><Relationship Type="http://schemas.openxmlformats.org/officeDocument/2006/relationships/notesMaster" Target="/ppt/notesMasters/notesMaster1.xml" Id="R7a9b0efcce004be1" /></Relationships>
</file>

<file path=ppt/notesSlides/_rels/notesSlide4.xml.rels>&#65279;<?xml version="1.0" encoding="utf-8"?><Relationships xmlns="http://schemas.openxmlformats.org/package/2006/relationships"><Relationship Type="http://schemas.openxmlformats.org/officeDocument/2006/relationships/slide" Target="/ppt/slides/slide4.xml" Id="R38159b61cd30481a" /><Relationship Type="http://schemas.openxmlformats.org/officeDocument/2006/relationships/notesMaster" Target="/ppt/notesMasters/notesMaster1.xml" Id="Rcc250b7f16ff484a" /></Relationships>
</file>

<file path=ppt/notesSlides/_rels/notesSlide5.xml.rels>&#65279;<?xml version="1.0" encoding="utf-8"?><Relationships xmlns="http://schemas.openxmlformats.org/package/2006/relationships"><Relationship Type="http://schemas.openxmlformats.org/officeDocument/2006/relationships/slide" Target="/ppt/slides/slide5.xml" Id="R647499274ba24542" /><Relationship Type="http://schemas.openxmlformats.org/officeDocument/2006/relationships/notesMaster" Target="/ppt/notesMasters/notesMaster1.xml" Id="Rbfcd8cc237cb48f2" /></Relationships>
</file>

<file path=ppt/notesSlides/_rels/notesSlide6.xml.rels>&#65279;<?xml version="1.0" encoding="utf-8"?><Relationships xmlns="http://schemas.openxmlformats.org/package/2006/relationships"><Relationship Type="http://schemas.openxmlformats.org/officeDocument/2006/relationships/slide" Target="/ppt/slides/slide6.xml" Id="R849bf831c760453b" /><Relationship Type="http://schemas.openxmlformats.org/officeDocument/2006/relationships/notesMaster" Target="/ppt/notesMasters/notesMaster1.xml" Id="Rdcaf92c8def04c74" /></Relationships>
</file>

<file path=ppt/notesSlides/_rels/notesSlide7.xml.rels>&#65279;<?xml version="1.0" encoding="utf-8"?><Relationships xmlns="http://schemas.openxmlformats.org/package/2006/relationships"><Relationship Type="http://schemas.openxmlformats.org/officeDocument/2006/relationships/slide" Target="/ppt/slides/slide7.xml" Id="R306e805a88aa40f9" /><Relationship Type="http://schemas.openxmlformats.org/officeDocument/2006/relationships/notesMaster" Target="/ppt/notesMasters/notesMaster1.xml" Id="R91b8799789f44976" /></Relationships>
</file>

<file path=ppt/notesSlides/_rels/notesSlide8.xml.rels>&#65279;<?xml version="1.0" encoding="utf-8"?><Relationships xmlns="http://schemas.openxmlformats.org/package/2006/relationships"><Relationship Type="http://schemas.openxmlformats.org/officeDocument/2006/relationships/slide" Target="/ppt/slides/slide8.xml" Id="Rd9ea258a25aa4220" /><Relationship Type="http://schemas.openxmlformats.org/officeDocument/2006/relationships/notesMaster" Target="/ppt/notesMasters/notesMaster1.xml" Id="R22a6059daca24a10" /></Relationships>
</file>

<file path=ppt/notesSlides/_rels/notesSlide9.xml.rels>&#65279;<?xml version="1.0" encoding="utf-8"?><Relationships xmlns="http://schemas.openxmlformats.org/package/2006/relationships"><Relationship Type="http://schemas.openxmlformats.org/officeDocument/2006/relationships/slide" Target="/ppt/slides/slide9.xml" Id="Rca0fde99af3b46f5" /><Relationship Type="http://schemas.openxmlformats.org/officeDocument/2006/relationships/notesMaster" Target="/ppt/notesMasters/notesMaster1.xml" Id="R67ac529900ec4e8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8c3ac7ec0754907" /><Relationship Type="http://schemas.openxmlformats.org/officeDocument/2006/relationships/notesMaster" Target="/ppt/notesMasters/notesMaster1.xml" Id="Rae52a1a7191e431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0aac5560940495e" /><Relationship Type="http://schemas.openxmlformats.org/officeDocument/2006/relationships/notesMaster" Target="/ppt/notesMasters/notesMaster1.xml" Id="Ree8299cac02446a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51f57b6561f4b20" /><Relationship Type="http://schemas.openxmlformats.org/officeDocument/2006/relationships/notesMaster" Target="/ppt/notesMasters/notesMaster1.xml" Id="R44b0849533ea420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b472675e83b4407" /><Relationship Type="http://schemas.openxmlformats.org/officeDocument/2006/relationships/notesMaster" Target="/ppt/notesMasters/notesMaster1.xml" Id="R1438d2f117354fc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a3027368468486a" /><Relationship Type="http://schemas.openxmlformats.org/officeDocument/2006/relationships/notesMaster" Target="/ppt/notesMasters/notesMaster1.xml" Id="R44f2d7160e3e4c1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bdb1d4f724749b1" /><Relationship Type="http://schemas.openxmlformats.org/officeDocument/2006/relationships/notesMaster" Target="/ppt/notesMasters/notesMaster1.xml" Id="R3f99397d1e0f4a7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dfecc1814a54d1b" /><Relationship Type="http://schemas.openxmlformats.org/officeDocument/2006/relationships/notesMaster" Target="/ppt/notesMasters/notesMaster1.xml" Id="Rbb0090284ec541d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01b4a621b204b6a" /><Relationship Type="http://schemas.openxmlformats.org/officeDocument/2006/relationships/notesMaster" Target="/ppt/notesMasters/notesMaster1.xml" Id="R76bfcd12d73b4dd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4f5f66c9d254c65" /><Relationship Type="http://schemas.openxmlformats.org/officeDocument/2006/relationships/notesMaster" Target="/ppt/notesMasters/notesMaster1.xml" Id="R958482ba21b14d0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34b3f5ef4ef4fd7" /><Relationship Type="http://schemas.openxmlformats.org/officeDocument/2006/relationships/notesMaster" Target="/ppt/notesMasters/notesMaster1.xml" Id="Re9428678769c4b2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0f90782d35744e3" /><Relationship Type="http://schemas.openxmlformats.org/officeDocument/2006/relationships/notesMaster" Target="/ppt/notesMasters/notesMaster1.xml" Id="Raae3f2f0ef60487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4f5eb22959b44ae" /><Relationship Type="http://schemas.openxmlformats.org/officeDocument/2006/relationships/notesMaster" Target="/ppt/notesMasters/notesMaster1.xml" Id="R94f7581f599a414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f0da4df9d0d43fd" /><Relationship Type="http://schemas.openxmlformats.org/officeDocument/2006/relationships/notesMaster" Target="/ppt/notesMasters/notesMaster1.xml" Id="Rf50dea62251f40c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9c921ed4fbb4b3f" /><Relationship Type="http://schemas.openxmlformats.org/officeDocument/2006/relationships/notesMaster" Target="/ppt/notesMasters/notesMaster1.xml" Id="R0abdabe0586e496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3af042a81c946fc" /><Relationship Type="http://schemas.openxmlformats.org/officeDocument/2006/relationships/notesMaster" Target="/ppt/notesMasters/notesMaster1.xml" Id="R488ae58c68324e5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332b2ef0a504265" /><Relationship Type="http://schemas.openxmlformats.org/officeDocument/2006/relationships/notesMaster" Target="/ppt/notesMasters/notesMaster1.xml" Id="R8408dca9bd8f4ff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c13cb8a48b747d6" /><Relationship Type="http://schemas.openxmlformats.org/officeDocument/2006/relationships/notesMaster" Target="/ppt/notesMasters/notesMaster1.xml" Id="Rb522f022696c4fb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603fe6247f4457e" /><Relationship Type="http://schemas.openxmlformats.org/officeDocument/2006/relationships/notesMaster" Target="/ppt/notesMasters/notesMaster1.xml" Id="R1d48b62dbb384a0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7469227a1134be7" /><Relationship Type="http://schemas.openxmlformats.org/officeDocument/2006/relationships/notesMaster" Target="/ppt/notesMasters/notesMaster1.xml" Id="Rb8c9d6b74f24448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cb94b4442404013" /><Relationship Type="http://schemas.openxmlformats.org/officeDocument/2006/relationships/notesMaster" Target="/ppt/notesMasters/notesMaster1.xml" Id="Rc1f4d71756d54f2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a15d65889be4e0a" /><Relationship Type="http://schemas.openxmlformats.org/officeDocument/2006/relationships/notesMaster" Target="/ppt/notesMasters/notesMaster1.xml" Id="R576a400a23dc490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5dfd775a4ef4b21" /><Relationship Type="http://schemas.openxmlformats.org/officeDocument/2006/relationships/notesMaster" Target="/ppt/notesMasters/notesMaster1.xml" Id="Rb9790a366a71476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900b89b92f3486c" /><Relationship Type="http://schemas.openxmlformats.org/officeDocument/2006/relationships/image" Target="/ppt/media/image.png" Id="R69c272e3faab4968" /><Relationship Type="http://schemas.openxmlformats.org/officeDocument/2006/relationships/image" Target="/ppt/media/image2.png" Id="R8c512dfee1fd42c5" /><Relationship Type="http://schemas.openxmlformats.org/officeDocument/2006/relationships/image" Target="/ppt/media/image.jpeg" Id="R34f77831e74b440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85cf0ff295c4bd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9c272e3faab496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c512dfee1fd42c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4f77831e74b440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e8f5ccb8a1842c9" /><Relationship Type="http://schemas.openxmlformats.org/officeDocument/2006/relationships/slideLayout" Target="/ppt/slideLayouts/slideLayout1.xml" Id="Rd5632d610f414c82" /><Relationship Type="http://schemas.openxmlformats.org/officeDocument/2006/relationships/slideLayout" Target="/ppt/slideLayouts/slideLayout2.xml" Id="R76e4cbb2fe2143b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5632d610f414c82"/>
    <p:sldLayoutId xmlns:r="http://schemas.openxmlformats.org/officeDocument/2006/relationships" id="2147483650" r:id="R76e4cbb2fe2143b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bd577e77b96405e" /><Relationship Type="http://schemas.openxmlformats.org/officeDocument/2006/relationships/notesSlide" Target="/ppt/notesSlides/notesSlide1.xml" Id="R1ca9bcf3f6ab4ba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4ad07478f904d07" /><Relationship Type="http://schemas.openxmlformats.org/officeDocument/2006/relationships/notesSlide" Target="/ppt/notesSlides/notesSlide2.xml" Id="R8073545a8c314c0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294010e6e3c47b0" /><Relationship Type="http://schemas.openxmlformats.org/officeDocument/2006/relationships/notesSlide" Target="/ppt/notesSlides/notesSlide3.xml" Id="R06884486ff6847c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fe057d877ab41d9" /><Relationship Type="http://schemas.openxmlformats.org/officeDocument/2006/relationships/notesSlide" Target="/ppt/notesSlides/notesSlide4.xml" Id="R216b0ef91a9f4b7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ae772793ffd4802" /><Relationship Type="http://schemas.openxmlformats.org/officeDocument/2006/relationships/notesSlide" Target="/ppt/notesSlides/notesSlide5.xml" Id="Ree6c9134d9204db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274005c8f2f4ddc" /><Relationship Type="http://schemas.openxmlformats.org/officeDocument/2006/relationships/notesSlide" Target="/ppt/notesSlides/notesSlide6.xml" Id="Rfab22a0c744c4d7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71ed21a8dc34a7c" /><Relationship Type="http://schemas.openxmlformats.org/officeDocument/2006/relationships/notesSlide" Target="/ppt/notesSlides/notesSlide7.xml" Id="Rdfe5b81262fa43e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43cf88d686d4cf5" /><Relationship Type="http://schemas.openxmlformats.org/officeDocument/2006/relationships/notesSlide" Target="/ppt/notesSlides/notesSlide8.xml" Id="Rcd093b2828764c9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c903327aa864824" /><Relationship Type="http://schemas.openxmlformats.org/officeDocument/2006/relationships/notesSlide" Target="/ppt/notesSlides/notesSlide9.xml" Id="Rd28c7fc2be93423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74ce4f240e04e85" /><Relationship Type="http://schemas.openxmlformats.org/officeDocument/2006/relationships/notesSlide" Target="/ppt/notesSlides/notesSlide10.xml" Id="R1a0cf6c6d0a940f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2bef5c96ca14442" /><Relationship Type="http://schemas.openxmlformats.org/officeDocument/2006/relationships/notesSlide" Target="/ppt/notesSlides/notesSlide11.xml" Id="R998aaf0826f9471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db292ded8d24a73" /><Relationship Type="http://schemas.openxmlformats.org/officeDocument/2006/relationships/notesSlide" Target="/ppt/notesSlides/notesSlide12.xml" Id="R91e436404c8e434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caa1991b85e4060" /><Relationship Type="http://schemas.openxmlformats.org/officeDocument/2006/relationships/notesSlide" Target="/ppt/notesSlides/notesSlide13.xml" Id="R1bbe8e1d7b9d491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a7c08dd6c834ab8" /><Relationship Type="http://schemas.openxmlformats.org/officeDocument/2006/relationships/notesSlide" Target="/ppt/notesSlides/notesSlide14.xml" Id="R8d3026838b554e5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e46629057bb4c55" /><Relationship Type="http://schemas.openxmlformats.org/officeDocument/2006/relationships/notesSlide" Target="/ppt/notesSlides/notesSlide15.xml" Id="Rd74ad7af48b148c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fb7228476ab498a" /><Relationship Type="http://schemas.openxmlformats.org/officeDocument/2006/relationships/notesSlide" Target="/ppt/notesSlides/notesSlide16.xml" Id="Rb7c813f6c52447a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1565a73910643aa" /><Relationship Type="http://schemas.openxmlformats.org/officeDocument/2006/relationships/notesSlide" Target="/ppt/notesSlides/notesSlide17.xml" Id="R86ce112af5d9479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e28ccef76bb43ba" /><Relationship Type="http://schemas.openxmlformats.org/officeDocument/2006/relationships/notesSlide" Target="/ppt/notesSlides/notesSlide18.xml" Id="R8d3aaca8234745f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0caf232caa64082" /><Relationship Type="http://schemas.openxmlformats.org/officeDocument/2006/relationships/notesSlide" Target="/ppt/notesSlides/notesSlide19.xml" Id="Rf6eebea2f9e94cf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6a93da2a41f4893" /><Relationship Type="http://schemas.openxmlformats.org/officeDocument/2006/relationships/notesSlide" Target="/ppt/notesSlides/notesSlide20.xml" Id="R0bad77799927486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42fdea8fb9d4580" /><Relationship Type="http://schemas.openxmlformats.org/officeDocument/2006/relationships/notesSlide" Target="/ppt/notesSlides/notesSlide21.xml" Id="Rdcbd4141507d4ef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bd3a87095fe4fda" /><Relationship Type="http://schemas.openxmlformats.org/officeDocument/2006/relationships/notesSlide" Target="/ppt/notesSlides/notesSlide22.xml" Id="R6c62d64195cf4e8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a226548fa244b4f" /><Relationship Type="http://schemas.openxmlformats.org/officeDocument/2006/relationships/notesSlide" Target="/ppt/notesSlides/notesSlide23.xml" Id="R858ba59180f544d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ca650cd2da34077" /><Relationship Type="http://schemas.openxmlformats.org/officeDocument/2006/relationships/notesSlide" Target="/ppt/notesSlides/notesSlide24.xml" Id="R6da9fc9740164bc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1e069af6f8b4404" /><Relationship Type="http://schemas.openxmlformats.org/officeDocument/2006/relationships/notesSlide" Target="/ppt/notesSlides/notesSlide25.xml" Id="R698ce1e0740745f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c4dab2d7a4f4393" /><Relationship Type="http://schemas.openxmlformats.org/officeDocument/2006/relationships/notesSlide" Target="/ppt/notesSlides/notesSlide26.xml" Id="R3fc978787873470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84bae8ba32145c4" /><Relationship Type="http://schemas.openxmlformats.org/officeDocument/2006/relationships/notesSlide" Target="/ppt/notesSlides/notesSlide27.xml" Id="Rd6c9937468bd419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d4d8e7af9f94264" /><Relationship Type="http://schemas.openxmlformats.org/officeDocument/2006/relationships/notesSlide" Target="/ppt/notesSlides/notesSlide28.xml" Id="Rd26ae153dfd0451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3da2ff1c2e346e7" /><Relationship Type="http://schemas.openxmlformats.org/officeDocument/2006/relationships/notesSlide" Target="/ppt/notesSlides/notesSlide29.xml" Id="R853f8c698f484c3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592e717ef42400e" /><Relationship Type="http://schemas.openxmlformats.org/officeDocument/2006/relationships/notesSlide" Target="/ppt/notesSlides/notesSlide30.xml" Id="R3890e7b0711e4a6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59c55b4f74f44d78" /><Relationship Type="http://schemas.openxmlformats.org/officeDocument/2006/relationships/notesSlide" Target="/ppt/notesSlides/notesSlide31.xml" Id="Rcca11269d42b490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使徒行傳第22章</a:t>
            </a:r>
          </a:p>
          <a:p xmlns:a="http://schemas.openxmlformats.org/drawingml/2006/main">
            <a:pPr algn="ctr">
              <a:buNone/>
            </a:pPr>
            <a:r>
              <a:rPr sz="2000">
                <a:solidFill>
                  <a:srgbClr val="FFFFFF"/>
                </a:solidFill>
                <a:latin typeface="Georgia"/>
                <a:ea typeface="Georgia"/>
                <a:cs typeface="Georgia"/>
              </a:rPr>
              <a:t>Acts 22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22:1  |  Acts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「諸位父兄請聽，我現在對你們分訴。」</a:t>
            </a:r>
          </a:p>
          <a:p xmlns:a="http://schemas.openxmlformats.org/drawingml/2006/main">
            <a:pPr algn="ctr">
              <a:buNone/>
            </a:pPr>
            <a:r>
              <a:rPr sz="2800">
                <a:solidFill>
                  <a:srgbClr val="FFFFFF"/>
                </a:solidFill>
                <a:latin typeface="Georgia"/>
                <a:ea typeface="Georgia"/>
                <a:cs typeface="Georgia"/>
              </a:rPr>
              <a:t>Men, brethren, and fathers, hear ye my defence which I make now unto you.</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22:2  |  Acts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眾人聽他說的是希伯來話，就更加安靜了。</a:t>
            </a:r>
          </a:p>
          <a:p xmlns:a="http://schemas.openxmlformats.org/drawingml/2006/main">
            <a:pPr algn="ctr">
              <a:buNone/>
            </a:pPr>
            <a:r>
              <a:rPr sz="2400">
                <a:solidFill>
                  <a:srgbClr val="FFFFFF"/>
                </a:solidFill>
                <a:latin typeface="Georgia"/>
                <a:ea typeface="Georgia"/>
                <a:cs typeface="Georgia"/>
              </a:rPr>
              <a:t>(And when they heard that he spake in the Hebrew tongue to them, they kept the more silence: and he saith,)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22:3  |  Acts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保羅說：「我原是猶太人，生在基利家的大數，長在這城裏，在迦瑪列門下，按着我們祖宗嚴緊的律法受教，熱心事奉神，像你們眾人今日一樣。</a:t>
            </a:r>
          </a:p>
          <a:p xmlns:a="http://schemas.openxmlformats.org/drawingml/2006/main">
            <a:pPr algn="ctr">
              <a:buNone/>
            </a:pPr>
            <a:r>
              <a:rPr sz="1800">
                <a:solidFill>
                  <a:srgbClr val="FFFFFF"/>
                </a:solidFill>
                <a:latin typeface="Georgia"/>
                <a:ea typeface="Georgia"/>
                <a:cs typeface="Georgia"/>
              </a:rPr>
              <a:t>I am verily a man which am a Jew, born in Tarsus, a city in Cilicia, yet brought up in this city at the feet of Gamaliel, and taught according to the perfect manner of the law of the fathers, and was zealous toward God, as ye all are this day.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22:4  |  Acts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我也曾逼迫奉這道的人，直到死地，無論男女都鎖拿下監。</a:t>
            </a:r>
          </a:p>
          <a:p xmlns:a="http://schemas.openxmlformats.org/drawingml/2006/main">
            <a:pPr algn="ctr">
              <a:buNone/>
            </a:pPr>
            <a:r>
              <a:rPr sz="2400">
                <a:solidFill>
                  <a:srgbClr val="FFFFFF"/>
                </a:solidFill>
                <a:latin typeface="Georgia"/>
                <a:ea typeface="Georgia"/>
                <a:cs typeface="Georgia"/>
              </a:rPr>
              <a:t>And I persecuted this way unto the death, binding and delivering into prisons both men and women.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22:5  |  Acts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這是大祭司和眾長老都可以給我作見證的。我又領了他們達與弟兄的書信，往大馬士革去，要把在那裏[奉這道]的人鎖拿，帶到耶路撒冷受刑。」</a:t>
            </a:r>
          </a:p>
          <a:p xmlns:a="http://schemas.openxmlformats.org/drawingml/2006/main">
            <a:pPr algn="ctr">
              <a:buNone/>
            </a:pPr>
            <a:r>
              <a:rPr sz="1800">
                <a:solidFill>
                  <a:srgbClr val="FFFFFF"/>
                </a:solidFill>
                <a:latin typeface="Georgia"/>
                <a:ea typeface="Georgia"/>
                <a:cs typeface="Georgia"/>
              </a:rPr>
              <a:t>As also the high priest doth bear me witness, and all the estate of the elders: from whom also I received letters unto the brethren, and went to Damascus, to bring them which were there bound unto Jerusalem, for to be punished.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22:6  |  Acts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「我將到大馬士革，正走的時候，約在晌午，忽然從天上發大光，四面照着我。</a:t>
            </a:r>
          </a:p>
          <a:p xmlns:a="http://schemas.openxmlformats.org/drawingml/2006/main">
            <a:pPr algn="ctr">
              <a:buNone/>
            </a:pPr>
            <a:r>
              <a:rPr sz="2100">
                <a:solidFill>
                  <a:srgbClr val="FFFFFF"/>
                </a:solidFill>
                <a:latin typeface="Georgia"/>
                <a:ea typeface="Georgia"/>
                <a:cs typeface="Georgia"/>
              </a:rPr>
              <a:t>And it came to pass, that, as I made my journey, and was come nigh unto Damascus about noon, suddenly there shone from heaven a great light round about me.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22:7  |  Acts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我就仆倒在地，聽見有聲音對我說：『掃羅！掃羅！你為甚麼逼迫我？』</a:t>
            </a:r>
          </a:p>
          <a:p xmlns:a="http://schemas.openxmlformats.org/drawingml/2006/main">
            <a:pPr algn="ctr">
              <a:buNone/>
            </a:pPr>
            <a:r>
              <a:rPr sz="2400">
                <a:solidFill>
                  <a:srgbClr val="FFFFFF"/>
                </a:solidFill>
                <a:latin typeface="Georgia"/>
                <a:ea typeface="Georgia"/>
                <a:cs typeface="Georgia"/>
              </a:rPr>
              <a:t>And I fell unto the ground, and heard a voice saying unto me, Saul, Saul, why persecutest thou me?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22:8  |  Acts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我回答說：『主啊，你是誰？』他說：『我就是你所逼迫的拿撒勒人耶穌。』</a:t>
            </a:r>
          </a:p>
          <a:p xmlns:a="http://schemas.openxmlformats.org/drawingml/2006/main">
            <a:pPr algn="ctr">
              <a:buNone/>
            </a:pPr>
            <a:r>
              <a:rPr sz="2400">
                <a:solidFill>
                  <a:srgbClr val="FFFFFF"/>
                </a:solidFill>
                <a:latin typeface="Georgia"/>
                <a:ea typeface="Georgia"/>
                <a:cs typeface="Georgia"/>
              </a:rPr>
              <a:t>And I answered, Who art thou, Lord? And he said unto me, I am Jesus of Nazareth, whom thou persecutest.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22:9  |  Acts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與我同行的人看見了那光，卻沒有聽明那位對我說話的聲音。</a:t>
            </a:r>
          </a:p>
          <a:p xmlns:a="http://schemas.openxmlformats.org/drawingml/2006/main">
            <a:pPr algn="ctr">
              <a:buNone/>
            </a:pPr>
            <a:r>
              <a:rPr sz="2400">
                <a:solidFill>
                  <a:srgbClr val="FFFFFF"/>
                </a:solidFill>
                <a:latin typeface="Georgia"/>
                <a:ea typeface="Georgia"/>
                <a:cs typeface="Georgia"/>
              </a:rPr>
              <a:t>And they that were with me saw indeed the light, and were afraid; but they heard not the voice of him that spake to 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22:10  |  Acts 22:10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我說：『主啊，我當做甚麼？』主說：『起來，進大馬士革去，在那裏，要將所派你做的一切事告訴你。』</a:t>
            </a:r>
          </a:p>
          <a:p xmlns:a="http://schemas.openxmlformats.org/drawingml/2006/main">
            <a:pPr algn="ctr">
              <a:buNone/>
            </a:pPr>
            <a:r>
              <a:rPr sz="2100">
                <a:solidFill>
                  <a:srgbClr val="FFFFFF"/>
                </a:solidFill>
                <a:latin typeface="Georgia"/>
                <a:ea typeface="Georgia"/>
                <a:cs typeface="Georgia"/>
              </a:rPr>
              <a:t>And I said, What shall I do, Lord? And the Lord said unto me, Arise, and go into Damascus; and there it shall be told thee of all things which are appointed for thee to do.</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22:11  |  Acts 22:11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我因那光的榮耀不能看見，同行的人就拉着我手進了大馬士革。</a:t>
            </a:r>
          </a:p>
          <a:p xmlns:a="http://schemas.openxmlformats.org/drawingml/2006/main">
            <a:pPr algn="ctr">
              <a:buNone/>
            </a:pPr>
            <a:r>
              <a:rPr sz="2400">
                <a:solidFill>
                  <a:srgbClr val="FFFFFF"/>
                </a:solidFill>
                <a:latin typeface="Georgia"/>
                <a:ea typeface="Georgia"/>
                <a:cs typeface="Georgia"/>
              </a:rPr>
              <a:t>And when I could not see for the glory of that light, being led by the hand of them that were with me, I came into Damascus.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22:12  |  Acts 22:12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那[裏]有一個人，名叫亞拿尼亞，按着律法是虔誠人，為一切住在那裏的猶太人所稱讚。</a:t>
            </a:r>
          </a:p>
          <a:p xmlns:a="http://schemas.openxmlformats.org/drawingml/2006/main">
            <a:pPr algn="ctr">
              <a:buNone/>
            </a:pPr>
            <a:r>
              <a:rPr sz="2400">
                <a:solidFill>
                  <a:srgbClr val="FFFFFF"/>
                </a:solidFill>
                <a:latin typeface="Georgia"/>
                <a:ea typeface="Georgia"/>
                <a:cs typeface="Georgia"/>
              </a:rPr>
              <a:t>And one Ananias, a devout man according to the law, having a good report of all the Jews which dwelt there,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22:13  |  Acts 22:13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他來見我，站在旁邊，對我說：『兄弟掃羅，你可以看見。』我當時往上一看，就看見了他。</a:t>
            </a:r>
          </a:p>
          <a:p xmlns:a="http://schemas.openxmlformats.org/drawingml/2006/main">
            <a:pPr algn="ctr">
              <a:buNone/>
            </a:pPr>
            <a:r>
              <a:rPr sz="2400">
                <a:solidFill>
                  <a:srgbClr val="FFFFFF"/>
                </a:solidFill>
                <a:latin typeface="Georgia"/>
                <a:ea typeface="Georgia"/>
                <a:cs typeface="Georgia"/>
              </a:rPr>
              <a:t>Came unto me, and stood, and said unto me, Brother Saul, receive thy sight. And the same hour I looked up upon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22:14  |  Acts 22:14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他又說：『我們祖宗的神揀選了你，叫你明白他的旨意，又得見那義者，聽他口中所出的聲音。</a:t>
            </a:r>
          </a:p>
          <a:p xmlns:a="http://schemas.openxmlformats.org/drawingml/2006/main">
            <a:pPr algn="ctr">
              <a:buNone/>
            </a:pPr>
            <a:r>
              <a:rPr sz="2100">
                <a:solidFill>
                  <a:srgbClr val="FFFFFF"/>
                </a:solidFill>
                <a:latin typeface="Georgia"/>
                <a:ea typeface="Georgia"/>
                <a:cs typeface="Georgia"/>
              </a:rPr>
              <a:t>And he said, The God of our fathers hath chosen thee, that thou shouldest know his will, and see that Just One, and shouldest hear the voice of his mouth.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22:15  |  Acts 22:15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因為你要將所看見的，所聽見的，對着萬人為他作見證。</a:t>
            </a:r>
          </a:p>
          <a:p xmlns:a="http://schemas.openxmlformats.org/drawingml/2006/main">
            <a:pPr algn="ctr">
              <a:buNone/>
            </a:pPr>
            <a:r>
              <a:rPr sz="2800">
                <a:solidFill>
                  <a:srgbClr val="FFFFFF"/>
                </a:solidFill>
                <a:latin typeface="Georgia"/>
                <a:ea typeface="Georgia"/>
                <a:cs typeface="Georgia"/>
              </a:rPr>
              <a:t>For thou shalt be his witness unto all men of what thou hast seen and heard.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22:16  |  Acts 22:16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現在你為甚麼耽延呢？起來，求告他的名受洗，洗去你的罪。』」</a:t>
            </a:r>
          </a:p>
          <a:p xmlns:a="http://schemas.openxmlformats.org/drawingml/2006/main">
            <a:pPr algn="ctr">
              <a:buNone/>
            </a:pPr>
            <a:r>
              <a:rPr sz="2400">
                <a:solidFill>
                  <a:srgbClr val="FFFFFF"/>
                </a:solidFill>
                <a:latin typeface="Georgia"/>
                <a:ea typeface="Georgia"/>
                <a:cs typeface="Georgia"/>
              </a:rPr>
              <a:t>And now why tarriest thou? arise, and be baptized, and wash away thy sins, calling on the name of the Lord.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22:17  |  Acts 22:17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「後來，我回到耶路撒冷，在殿裏禱告的時候，魂遊象外，</a:t>
            </a:r>
          </a:p>
          <a:p xmlns:a="http://schemas.openxmlformats.org/drawingml/2006/main">
            <a:pPr algn="ctr">
              <a:buNone/>
            </a:pPr>
            <a:r>
              <a:rPr sz="2400">
                <a:solidFill>
                  <a:srgbClr val="FFFFFF"/>
                </a:solidFill>
                <a:latin typeface="Georgia"/>
                <a:ea typeface="Georgia"/>
                <a:cs typeface="Georgia"/>
              </a:rPr>
              <a:t>And it came to pass, that, when I was come again to Jerusalem, even while I prayed in the temple, I was in a trance;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22:18  |  Acts 22:18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看見主向我說：『你趕緊地離開耶路撒冷，不可遲延；因你為我作的見證，這裏的人必不領受。』</a:t>
            </a:r>
          </a:p>
          <a:p xmlns:a="http://schemas.openxmlformats.org/drawingml/2006/main">
            <a:pPr algn="ctr">
              <a:buNone/>
            </a:pPr>
            <a:r>
              <a:rPr sz="2400">
                <a:solidFill>
                  <a:srgbClr val="FFFFFF"/>
                </a:solidFill>
                <a:latin typeface="Georgia"/>
                <a:ea typeface="Georgia"/>
                <a:cs typeface="Georgia"/>
              </a:rPr>
              <a:t>And saw him saying unto me, Make haste, and get thee quickly out of Jerusalem: for they will not receive thy testimony concerning me.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22:19  |  Acts 22:19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我就說：『主啊，他們知道我從前把信你的人收在監裏，又在各會堂裏鞭打他們。</a:t>
            </a:r>
          </a:p>
          <a:p xmlns:a="http://schemas.openxmlformats.org/drawingml/2006/main">
            <a:pPr algn="ctr">
              <a:buNone/>
            </a:pPr>
            <a:r>
              <a:rPr sz="2400">
                <a:solidFill>
                  <a:srgbClr val="FFFFFF"/>
                </a:solidFill>
                <a:latin typeface="Georgia"/>
                <a:ea typeface="Georgia"/>
                <a:cs typeface="Georgia"/>
              </a:rPr>
              <a:t>And I said, Lord, they know that I imprisoned and beat in every synagogue them that believed on thee: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22:20  |  Acts 22:20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並且你的見證人司提反被害流血的時候，我也站在旁邊歡喜；又看守害死他之人的衣裳。』</a:t>
            </a:r>
          </a:p>
          <a:p xmlns:a="http://schemas.openxmlformats.org/drawingml/2006/main">
            <a:pPr algn="ctr">
              <a:buNone/>
            </a:pPr>
            <a:r>
              <a:rPr sz="2100">
                <a:solidFill>
                  <a:srgbClr val="FFFFFF"/>
                </a:solidFill>
                <a:latin typeface="Georgia"/>
                <a:ea typeface="Georgia"/>
                <a:cs typeface="Georgia"/>
              </a:rPr>
              <a:t>And when the blood of thy martyr Stephen was shed, I also was standing by, and consenting unto his death, and kept the raiment of them that slew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22:21  |  Acts 22:21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主向我說：『你去吧！我要差你遠遠地往外邦人那裏去。』」</a:t>
            </a:r>
          </a:p>
          <a:p xmlns:a="http://schemas.openxmlformats.org/drawingml/2006/main">
            <a:pPr algn="ctr">
              <a:buNone/>
            </a:pPr>
            <a:r>
              <a:rPr sz="2800">
                <a:solidFill>
                  <a:srgbClr val="FFFFFF"/>
                </a:solidFill>
                <a:latin typeface="Georgia"/>
                <a:ea typeface="Georgia"/>
                <a:cs typeface="Georgia"/>
              </a:rPr>
              <a:t>And he said unto me, Depart: for I will send thee far hence unto the Gentiles.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22:22  |  Acts 22:22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眾人聽他說到這句話，就高聲說：「這樣的人，從世上除掉他吧！他是不當活着的。」</a:t>
            </a:r>
          </a:p>
          <a:p xmlns:a="http://schemas.openxmlformats.org/drawingml/2006/main">
            <a:pPr algn="ctr">
              <a:buNone/>
            </a:pPr>
            <a:r>
              <a:rPr sz="2100">
                <a:solidFill>
                  <a:srgbClr val="FFFFFF"/>
                </a:solidFill>
                <a:latin typeface="Georgia"/>
                <a:ea typeface="Georgia"/>
                <a:cs typeface="Georgia"/>
              </a:rPr>
              <a:t>And they gave him audience unto this word, and then lifted up their voices, and said, Away with such a fellow from the earth: for it is not fit that he should live.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22:23  |  Acts 22:23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眾人喧嚷，摔掉衣裳，把塵土向空中揚起來。</a:t>
            </a:r>
          </a:p>
          <a:p xmlns:a="http://schemas.openxmlformats.org/drawingml/2006/main">
            <a:pPr algn="ctr">
              <a:buNone/>
            </a:pPr>
            <a:r>
              <a:rPr sz="2800">
                <a:solidFill>
                  <a:srgbClr val="FFFFFF"/>
                </a:solidFill>
                <a:latin typeface="Georgia"/>
                <a:ea typeface="Georgia"/>
                <a:cs typeface="Georgia"/>
              </a:rPr>
              <a:t>And as they cried out, and cast off their clothes, and threw dust into the air,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22:24  |  Acts 22:24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千夫長就吩咐將保羅帶進營樓去，叫人用鞭子拷問他，要知道他們向他這樣喧嚷是為甚麼緣故。</a:t>
            </a:r>
          </a:p>
          <a:p xmlns:a="http://schemas.openxmlformats.org/drawingml/2006/main">
            <a:pPr algn="ctr">
              <a:buNone/>
            </a:pPr>
            <a:r>
              <a:rPr sz="2100">
                <a:solidFill>
                  <a:srgbClr val="FFFFFF"/>
                </a:solidFill>
                <a:latin typeface="Georgia"/>
                <a:ea typeface="Georgia"/>
                <a:cs typeface="Georgia"/>
              </a:rPr>
              <a:t>The chief captain commanded him to be brought into the castle, and bade that he should be examined by scourging; that he might know wherefore they cried so against him.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22:25  |  Acts 22:25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剛用皮條捆上，保羅對旁邊站着的百夫長說：「人是羅馬人，又沒有定罪，你們就鞭打他，有這個例嗎？」</a:t>
            </a:r>
          </a:p>
          <a:p xmlns:a="http://schemas.openxmlformats.org/drawingml/2006/main">
            <a:pPr algn="ctr">
              <a:buNone/>
            </a:pPr>
            <a:r>
              <a:rPr sz="2100">
                <a:solidFill>
                  <a:srgbClr val="FFFFFF"/>
                </a:solidFill>
                <a:latin typeface="Georgia"/>
                <a:ea typeface="Georgia"/>
                <a:cs typeface="Georgia"/>
              </a:rPr>
              <a:t>And as they bound him with thongs, Paul said unto the centurion that stood by, Is it lawful for you to scourge a man that is a Roman, and uncondemned?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22:26  |  Acts 22:26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百夫長聽見這話，就去見千夫長，告訴他說：「你要做甚麼？這人是羅馬人。」</a:t>
            </a:r>
          </a:p>
          <a:p xmlns:a="http://schemas.openxmlformats.org/drawingml/2006/main">
            <a:pPr algn="ctr">
              <a:buNone/>
            </a:pPr>
            <a:r>
              <a:rPr sz="2400">
                <a:solidFill>
                  <a:srgbClr val="FFFFFF"/>
                </a:solidFill>
                <a:latin typeface="Georgia"/>
                <a:ea typeface="Georgia"/>
                <a:cs typeface="Georgia"/>
              </a:rPr>
              <a:t>When the centurion heard that, he went and told the chief captain, saying, Take heed what thou doest: for this man is a Roman.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22:27  |  Acts 22:27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千夫長就來問保羅說：「你告訴我，你是羅馬人嗎？」保羅說：「是。」</a:t>
            </a:r>
          </a:p>
          <a:p xmlns:a="http://schemas.openxmlformats.org/drawingml/2006/main">
            <a:pPr algn="ctr">
              <a:buNone/>
            </a:pPr>
            <a:r>
              <a:rPr sz="2400">
                <a:solidFill>
                  <a:srgbClr val="FFFFFF"/>
                </a:solidFill>
                <a:latin typeface="Georgia"/>
                <a:ea typeface="Georgia"/>
                <a:cs typeface="Georgia"/>
              </a:rPr>
              <a:t>Then the chief captain came, and said unto him, Tell me, art thou a Roman? He said, Yea.</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22:28  |  Acts 22:28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千夫長說：「我用許多銀子才入了羅馬的民籍。」保羅說：「我生來就是。」</a:t>
            </a:r>
          </a:p>
          <a:p xmlns:a="http://schemas.openxmlformats.org/drawingml/2006/main">
            <a:pPr algn="ctr">
              <a:buNone/>
            </a:pPr>
            <a:r>
              <a:rPr sz="2400">
                <a:solidFill>
                  <a:srgbClr val="FFFFFF"/>
                </a:solidFill>
                <a:latin typeface="Georgia"/>
                <a:ea typeface="Georgia"/>
                <a:cs typeface="Georgia"/>
              </a:rPr>
              <a:t>And the chief captain answered, With a great sum obtained I this freedom. And Paul said, But I was free born.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22:29  |  Acts 22:29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於是那些要拷問保羅的人就離開他去了。千夫長既知道他是羅馬人，又因為捆綁了他，也害怕了。</a:t>
            </a:r>
          </a:p>
          <a:p xmlns:a="http://schemas.openxmlformats.org/drawingml/2006/main">
            <a:pPr algn="ctr">
              <a:buNone/>
            </a:pPr>
            <a:r>
              <a:rPr sz="2100">
                <a:solidFill>
                  <a:srgbClr val="FFFFFF"/>
                </a:solidFill>
                <a:latin typeface="Georgia"/>
                <a:ea typeface="Georgia"/>
                <a:cs typeface="Georgia"/>
              </a:rPr>
              <a:t>Then straightway they departed from him which should have examined him: and the chief captain also was afraid, after he knew that he was a Roman, and because he had bound him.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22:30  |  Acts 22:30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第二天，千夫長為要知道猶太人控告保羅的實情，便解開他，吩咐祭司長和全公會的人都聚集，將保羅帶下來，叫他站在他們面前。</a:t>
            </a:r>
          </a:p>
          <a:p xmlns:a="http://schemas.openxmlformats.org/drawingml/2006/main">
            <a:pPr algn="ctr">
              <a:buNone/>
            </a:pPr>
            <a:r>
              <a:rPr sz="1800">
                <a:solidFill>
                  <a:srgbClr val="FFFFFF"/>
                </a:solidFill>
                <a:latin typeface="Georgia"/>
                <a:ea typeface="Georgia"/>
                <a:cs typeface="Georgia"/>
              </a:rPr>
              <a:t>On the morrow, because he would have known the certainty wherefore he was accused of the Jews, he loosed him from his bands, and commanded the chief priests and all their council to appear, and brought Paul down, and set him before them.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2026-08-30T07:05:57.8630000Z</dcterms:created>
  <dcterms:modified xsi:type="dcterms:W3CDTF">2026-08-30T07:05:57.8630000Z</dcterms:modified>
</coreProperties>
</file>