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646d6290504b75" /><Relationship Type="http://schemas.openxmlformats.org/officeDocument/2006/relationships/extended-properties" Target="/docProps/app.xml" Id="Rf2269829144546bf" /><Relationship Type="http://schemas.openxmlformats.org/officeDocument/2006/relationships/officeDocument" Target="/ppt/presentation.xml" Id="R585eff58c39747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3c13d53c794ee9"/>
  </p:sldMasterIdLst>
  <p:notesMasterIdLst>
    <p:notesMasterId xmlns:r="http://schemas.openxmlformats.org/officeDocument/2006/relationships" r:id="Re0e905bd5d894519"/>
  </p:notesMasterIdLst>
  <p:sldIdLst>
    <p:sldId xmlns:r="http://schemas.openxmlformats.org/officeDocument/2006/relationships" id="256" r:id="R760d8e05bf1443ee"/>
    <p:sldId xmlns:r="http://schemas.openxmlformats.org/officeDocument/2006/relationships" id="257" r:id="Rc70d3750ac584091"/>
    <p:sldId xmlns:r="http://schemas.openxmlformats.org/officeDocument/2006/relationships" id="258" r:id="Rd047c1a6db384664"/>
    <p:sldId xmlns:r="http://schemas.openxmlformats.org/officeDocument/2006/relationships" id="259" r:id="R91a4f2a5d648497e"/>
    <p:sldId xmlns:r="http://schemas.openxmlformats.org/officeDocument/2006/relationships" id="260" r:id="Rbb82ce2118e64155"/>
    <p:sldId xmlns:r="http://schemas.openxmlformats.org/officeDocument/2006/relationships" id="261" r:id="Rdcac30769f6e421f"/>
    <p:sldId xmlns:r="http://schemas.openxmlformats.org/officeDocument/2006/relationships" id="262" r:id="R73b3f4b8ba3d4735"/>
    <p:sldId xmlns:r="http://schemas.openxmlformats.org/officeDocument/2006/relationships" id="263" r:id="R71c21ea238524f7f"/>
    <p:sldId xmlns:r="http://schemas.openxmlformats.org/officeDocument/2006/relationships" id="264" r:id="R8df0de15cd51453c"/>
    <p:sldId xmlns:r="http://schemas.openxmlformats.org/officeDocument/2006/relationships" id="265" r:id="Ra8b86844d96f4d1f"/>
    <p:sldId xmlns:r="http://schemas.openxmlformats.org/officeDocument/2006/relationships" id="266" r:id="Rdd34b08bb1e747f2"/>
    <p:sldId xmlns:r="http://schemas.openxmlformats.org/officeDocument/2006/relationships" id="267" r:id="R21a0547e6b074ecb"/>
    <p:sldId xmlns:r="http://schemas.openxmlformats.org/officeDocument/2006/relationships" id="268" r:id="R805b57b8d96d44b6"/>
    <p:sldId xmlns:r="http://schemas.openxmlformats.org/officeDocument/2006/relationships" id="269" r:id="Re7c6a9ba7db44cab"/>
    <p:sldId xmlns:r="http://schemas.openxmlformats.org/officeDocument/2006/relationships" id="270" r:id="R35855b5067704f0c"/>
    <p:sldId xmlns:r="http://schemas.openxmlformats.org/officeDocument/2006/relationships" id="271" r:id="Rfc861c3489c244ac"/>
    <p:sldId xmlns:r="http://schemas.openxmlformats.org/officeDocument/2006/relationships" id="272" r:id="R616f99c3bb114f44"/>
    <p:sldId xmlns:r="http://schemas.openxmlformats.org/officeDocument/2006/relationships" id="273" r:id="Re4e9b6a995684962"/>
    <p:sldId xmlns:r="http://schemas.openxmlformats.org/officeDocument/2006/relationships" id="274" r:id="R8f501cab7de5401b"/>
    <p:sldId xmlns:r="http://schemas.openxmlformats.org/officeDocument/2006/relationships" id="275" r:id="R8e283faf80904ae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27e0fb307d4448" /><Relationship Type="http://schemas.openxmlformats.org/officeDocument/2006/relationships/slideMaster" Target="/ppt/slideMasters/slideMaster1.xml" Id="Rb03c13d53c794ee9" /><Relationship Type="http://schemas.openxmlformats.org/officeDocument/2006/relationships/notesMaster" Target="/ppt/notesMasters/notesMaster1.xml" Id="Re0e905bd5d894519" /><Relationship Type="http://schemas.openxmlformats.org/officeDocument/2006/relationships/presProps" Target="/ppt/presProps.xml" Id="Rb2c71930d06d4ba3" /><Relationship Type="http://schemas.openxmlformats.org/officeDocument/2006/relationships/tableStyles" Target="/ppt/tableStyles.xml" Id="R3172355cad2941b0" /><Relationship Type="http://schemas.openxmlformats.org/officeDocument/2006/relationships/slide" Target="/ppt/slides/slide1.xml" Id="R760d8e05bf1443ee" /><Relationship Type="http://schemas.openxmlformats.org/officeDocument/2006/relationships/slide" Target="/ppt/slides/slide2.xml" Id="Rc70d3750ac584091" /><Relationship Type="http://schemas.openxmlformats.org/officeDocument/2006/relationships/slide" Target="/ppt/slides/slide3.xml" Id="Rd047c1a6db384664" /><Relationship Type="http://schemas.openxmlformats.org/officeDocument/2006/relationships/slide" Target="/ppt/slides/slide4.xml" Id="R91a4f2a5d648497e" /><Relationship Type="http://schemas.openxmlformats.org/officeDocument/2006/relationships/slide" Target="/ppt/slides/slide5.xml" Id="Rbb82ce2118e64155" /><Relationship Type="http://schemas.openxmlformats.org/officeDocument/2006/relationships/slide" Target="/ppt/slides/slide6.xml" Id="Rdcac30769f6e421f" /><Relationship Type="http://schemas.openxmlformats.org/officeDocument/2006/relationships/slide" Target="/ppt/slides/slide7.xml" Id="R73b3f4b8ba3d4735" /><Relationship Type="http://schemas.openxmlformats.org/officeDocument/2006/relationships/slide" Target="/ppt/slides/slide8.xml" Id="R71c21ea238524f7f" /><Relationship Type="http://schemas.openxmlformats.org/officeDocument/2006/relationships/slide" Target="/ppt/slides/slide9.xml" Id="R8df0de15cd51453c" /><Relationship Type="http://schemas.openxmlformats.org/officeDocument/2006/relationships/slide" Target="/ppt/slides/slide10.xml" Id="Ra8b86844d96f4d1f" /><Relationship Type="http://schemas.openxmlformats.org/officeDocument/2006/relationships/slide" Target="/ppt/slides/slide11.xml" Id="Rdd34b08bb1e747f2" /><Relationship Type="http://schemas.openxmlformats.org/officeDocument/2006/relationships/slide" Target="/ppt/slides/slide12.xml" Id="R21a0547e6b074ecb" /><Relationship Type="http://schemas.openxmlformats.org/officeDocument/2006/relationships/slide" Target="/ppt/slides/slide13.xml" Id="R805b57b8d96d44b6" /><Relationship Type="http://schemas.openxmlformats.org/officeDocument/2006/relationships/slide" Target="/ppt/slides/slide14.xml" Id="Re7c6a9ba7db44cab" /><Relationship Type="http://schemas.openxmlformats.org/officeDocument/2006/relationships/slide" Target="/ppt/slides/slide15.xml" Id="R35855b5067704f0c" /><Relationship Type="http://schemas.openxmlformats.org/officeDocument/2006/relationships/slide" Target="/ppt/slides/slide16.xml" Id="Rfc861c3489c244ac" /><Relationship Type="http://schemas.openxmlformats.org/officeDocument/2006/relationships/slide" Target="/ppt/slides/slide17.xml" Id="R616f99c3bb114f44" /><Relationship Type="http://schemas.openxmlformats.org/officeDocument/2006/relationships/slide" Target="/ppt/slides/slide18.xml" Id="Re4e9b6a995684962" /><Relationship Type="http://schemas.openxmlformats.org/officeDocument/2006/relationships/slide" Target="/ppt/slides/slide19.xml" Id="R8f501cab7de5401b" /><Relationship Type="http://schemas.openxmlformats.org/officeDocument/2006/relationships/slide" Target="/ppt/slides/slide20.xml" Id="R8e283faf80904a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c75745a2414f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5f099c397243e0" /><Relationship Type="http://schemas.openxmlformats.org/officeDocument/2006/relationships/notesMaster" Target="/ppt/notesMasters/notesMaster1.xml" Id="R32bd9d05902945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963aa273884747" /><Relationship Type="http://schemas.openxmlformats.org/officeDocument/2006/relationships/notesMaster" Target="/ppt/notesMasters/notesMaster1.xml" Id="R4074518111494a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272b7df07948bd" /><Relationship Type="http://schemas.openxmlformats.org/officeDocument/2006/relationships/notesMaster" Target="/ppt/notesMasters/notesMaster1.xml" Id="R9240db2de0584a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cef433d1e54469" /><Relationship Type="http://schemas.openxmlformats.org/officeDocument/2006/relationships/notesMaster" Target="/ppt/notesMasters/notesMaster1.xml" Id="Ra26cd7b6337a43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5d9839d4b24484" /><Relationship Type="http://schemas.openxmlformats.org/officeDocument/2006/relationships/notesMaster" Target="/ppt/notesMasters/notesMaster1.xml" Id="R534026dc017743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822de02c1a4ddf" /><Relationship Type="http://schemas.openxmlformats.org/officeDocument/2006/relationships/notesMaster" Target="/ppt/notesMasters/notesMaster1.xml" Id="R7be977f7f7924e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df6274377045f7" /><Relationship Type="http://schemas.openxmlformats.org/officeDocument/2006/relationships/notesMaster" Target="/ppt/notesMasters/notesMaster1.xml" Id="Rdfc6032b1d484d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c413f0b60f42ab" /><Relationship Type="http://schemas.openxmlformats.org/officeDocument/2006/relationships/notesMaster" Target="/ppt/notesMasters/notesMaster1.xml" Id="Re72725baf91645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8172e1adb8435c" /><Relationship Type="http://schemas.openxmlformats.org/officeDocument/2006/relationships/notesMaster" Target="/ppt/notesMasters/notesMaster1.xml" Id="R759e6944a19a47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3da7311d9147c4" /><Relationship Type="http://schemas.openxmlformats.org/officeDocument/2006/relationships/notesMaster" Target="/ppt/notesMasters/notesMaster1.xml" Id="R01df0be1cf4849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f695899149432d" /><Relationship Type="http://schemas.openxmlformats.org/officeDocument/2006/relationships/notesMaster" Target="/ppt/notesMasters/notesMaster1.xml" Id="R6ee73f5dfb114c7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057d4f35e94345" /><Relationship Type="http://schemas.openxmlformats.org/officeDocument/2006/relationships/notesMaster" Target="/ppt/notesMasters/notesMaster1.xml" Id="Rfee6fbb732164c8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d611bdfc55d4f58" /><Relationship Type="http://schemas.openxmlformats.org/officeDocument/2006/relationships/notesMaster" Target="/ppt/notesMasters/notesMaster1.xml" Id="R9fd975ff7dff4b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06291424e8048ce" /><Relationship Type="http://schemas.openxmlformats.org/officeDocument/2006/relationships/notesMaster" Target="/ppt/notesMasters/notesMaster1.xml" Id="R2c02c66b5d254a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794ea44b60643ff" /><Relationship Type="http://schemas.openxmlformats.org/officeDocument/2006/relationships/notesMaster" Target="/ppt/notesMasters/notesMaster1.xml" Id="R0e9037f74a364a0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717297fd4724e7a" /><Relationship Type="http://schemas.openxmlformats.org/officeDocument/2006/relationships/notesMaster" Target="/ppt/notesMasters/notesMaster1.xml" Id="R4913e16daebf4bc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cccd2c250d8402e" /><Relationship Type="http://schemas.openxmlformats.org/officeDocument/2006/relationships/notesMaster" Target="/ppt/notesMasters/notesMaster1.xml" Id="Rcb5005630c9d4ef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631c7ebe3a24f32" /><Relationship Type="http://schemas.openxmlformats.org/officeDocument/2006/relationships/notesMaster" Target="/ppt/notesMasters/notesMaster1.xml" Id="R0d7a552a962e40b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f6259492cda4517" /><Relationship Type="http://schemas.openxmlformats.org/officeDocument/2006/relationships/notesMaster" Target="/ppt/notesMasters/notesMaster1.xml" Id="Rf9edfad82758465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7fc2d38a22e4b99" /><Relationship Type="http://schemas.openxmlformats.org/officeDocument/2006/relationships/notesMaster" Target="/ppt/notesMasters/notesMaster1.xml" Id="R3f52a94b4c5a4c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f45475c0374e3a" /><Relationship Type="http://schemas.openxmlformats.org/officeDocument/2006/relationships/image" Target="/ppt/media/image.png" Id="Rf52c64606d374e53" /><Relationship Type="http://schemas.openxmlformats.org/officeDocument/2006/relationships/image" Target="/ppt/media/image2.png" Id="Rbe1fe97a26aa4ace" /><Relationship Type="http://schemas.openxmlformats.org/officeDocument/2006/relationships/image" Target="/ppt/media/image.jpeg" Id="R90beb95d859f4b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1a4d2f100040b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52c64606d374e5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e1fe97a26aa4ac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eb95d859f4b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eaabbaeb6f4389" /><Relationship Type="http://schemas.openxmlformats.org/officeDocument/2006/relationships/slideLayout" Target="/ppt/slideLayouts/slideLayout1.xml" Id="R6b964408c7704e23" /><Relationship Type="http://schemas.openxmlformats.org/officeDocument/2006/relationships/slideLayout" Target="/ppt/slideLayouts/slideLayout2.xml" Id="R280f2663070b4e1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964408c7704e23"/>
    <p:sldLayoutId xmlns:r="http://schemas.openxmlformats.org/officeDocument/2006/relationships" id="2147483650" r:id="R280f2663070b4e1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31c0dec8f74328" /><Relationship Type="http://schemas.openxmlformats.org/officeDocument/2006/relationships/notesSlide" Target="/ppt/notesSlides/notesSlide1.xml" Id="Re4d1359d563844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e4d39954954299" /><Relationship Type="http://schemas.openxmlformats.org/officeDocument/2006/relationships/notesSlide" Target="/ppt/notesSlides/notesSlide2.xml" Id="Rba09e5bf07d947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55e9abfd7f46dc" /><Relationship Type="http://schemas.openxmlformats.org/officeDocument/2006/relationships/notesSlide" Target="/ppt/notesSlides/notesSlide3.xml" Id="R106ede8c2f7349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14c68dc9964f5b" /><Relationship Type="http://schemas.openxmlformats.org/officeDocument/2006/relationships/notesSlide" Target="/ppt/notesSlides/notesSlide4.xml" Id="R91354da7434c4b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704098193e40ef" /><Relationship Type="http://schemas.openxmlformats.org/officeDocument/2006/relationships/notesSlide" Target="/ppt/notesSlides/notesSlide5.xml" Id="R9692d4e0574a4c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c9c1c79282492f" /><Relationship Type="http://schemas.openxmlformats.org/officeDocument/2006/relationships/notesSlide" Target="/ppt/notesSlides/notesSlide6.xml" Id="R526964e539c544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1cffb7104a49f0" /><Relationship Type="http://schemas.openxmlformats.org/officeDocument/2006/relationships/notesSlide" Target="/ppt/notesSlides/notesSlide7.xml" Id="Rb7324fd6ebf747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de91ba90c4920" /><Relationship Type="http://schemas.openxmlformats.org/officeDocument/2006/relationships/notesSlide" Target="/ppt/notesSlides/notesSlide8.xml" Id="R6832be8a04ed47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72c9c952ec4a98" /><Relationship Type="http://schemas.openxmlformats.org/officeDocument/2006/relationships/notesSlide" Target="/ppt/notesSlides/notesSlide9.xml" Id="Rfc41e0d89e4f47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8ff5ea684947b9" /><Relationship Type="http://schemas.openxmlformats.org/officeDocument/2006/relationships/notesSlide" Target="/ppt/notesSlides/notesSlide10.xml" Id="R2f87f70f071945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a113379f99462c" /><Relationship Type="http://schemas.openxmlformats.org/officeDocument/2006/relationships/notesSlide" Target="/ppt/notesSlides/notesSlide11.xml" Id="Rd9776ab31ede424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3ea1433f74410" /><Relationship Type="http://schemas.openxmlformats.org/officeDocument/2006/relationships/notesSlide" Target="/ppt/notesSlides/notesSlide12.xml" Id="Rcfdfac29aa5241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a746f9245143a7" /><Relationship Type="http://schemas.openxmlformats.org/officeDocument/2006/relationships/notesSlide" Target="/ppt/notesSlides/notesSlide13.xml" Id="R9ee5c3dda2c941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9031cd70024047" /><Relationship Type="http://schemas.openxmlformats.org/officeDocument/2006/relationships/notesSlide" Target="/ppt/notesSlides/notesSlide14.xml" Id="Rb1bc153286b046e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ec4bad41824654" /><Relationship Type="http://schemas.openxmlformats.org/officeDocument/2006/relationships/notesSlide" Target="/ppt/notesSlides/notesSlide15.xml" Id="R8c5db98089404c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bba428a2494413" /><Relationship Type="http://schemas.openxmlformats.org/officeDocument/2006/relationships/notesSlide" Target="/ppt/notesSlides/notesSlide16.xml" Id="Rdd6e35ffb2344da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586e9ab55a4ae1" /><Relationship Type="http://schemas.openxmlformats.org/officeDocument/2006/relationships/notesSlide" Target="/ppt/notesSlides/notesSlide17.xml" Id="Rac84b930ecd648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1038c54ef640c4" /><Relationship Type="http://schemas.openxmlformats.org/officeDocument/2006/relationships/notesSlide" Target="/ppt/notesSlides/notesSlide18.xml" Id="Re04dae5f071c430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8e760562d7413e" /><Relationship Type="http://schemas.openxmlformats.org/officeDocument/2006/relationships/notesSlide" Target="/ppt/notesSlides/notesSlide19.xml" Id="R0112169c439d455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65566657f4452d" /><Relationship Type="http://schemas.openxmlformats.org/officeDocument/2006/relationships/notesSlide" Target="/ppt/notesSlides/notesSlide20.xml" Id="R0c60ce340c9046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  |  Psalms 80:1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亞薩的詩，交與伶長。調用為證的百合花。 領約瑟如領羊群之以色列的牧者啊，求你留心聽！ 坐在二基路伯上的啊，求你發出光來！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Shoshannim-eduth, A Psalm of Asaph. Give ear, O Shepherd of Israel, thou that leadest Joseph like a flock; thou that dwellest between the cherubims, shine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80:2  |  Psalms 80:2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在以法蓮、便雅憫、瑪拿西前面 施展你的大能，來救我們。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Ephraim and Benjamin and Manasseh stir up thy strength, and come and save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80:3  |  Psalms 80:3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神啊，求你使我們回轉， 使你的臉發光，我們便要得救！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us again, O God, and cause thy face to shine; and we shall be saved.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80:4  |  Psalms 80:4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耶和華－萬軍之神啊， 你向你百姓的禱告發怒，要到幾時呢？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God of hosts, how long wilt thou be angry against the prayer of thy people?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80:5  |  Psalms 80:5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你以眼淚當食物給他們吃， 又多量出眼淚給他們喝。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feedest them with the bread of tears; and givest them tears to drink in great measure.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80:6  |  Psalms 80:6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你使鄰邦因我們紛爭； 我們的仇敵彼此戲笑。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makest us a strife unto our neighbours: and our enemies laugh among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80:7  |  Psalms 80:7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萬軍之神啊，求你使我們回轉， 使你的臉發光，我們便要得救！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us again, O God of hosts, and cause thy face to shine; and we shall be saved.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80:8  |  Psalms 80:8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你從埃及挪出一棵葡萄樹， 趕出外邦人，把這樹栽上。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brought a vine out of Egypt: thou hast cast out the heathen, and planted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80:9  |  Psalms 80:9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你在這樹根前預備了[地方]， 它就深深扎根，爬滿了地。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preparedst room before it, and didst cause it to take deep root, and it filled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80:10  |  Psalms 80:10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它的影子遮滿了山， 枝子好像佳美的香柏樹。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hills were covered with the shadow of it, and the boughs thereof were like the goodly cedars.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80:11  |  Psalms 80:11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它發出枝子，長到大海， 發出蔓子，延到大河。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sent out her boughs unto the sea, and her branches unto the river.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80:12  |  Psalms 80:12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你為何拆毀這樹的籬笆， 任憑一切過路的人摘取？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hast thou then broken down her hedges, so that all they which pass by the way do pluck 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80:13  |  Psalms 80:13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林中出來的野豬把它糟踏； 野地的走獸拿它當食物。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boar out of the wood doth waste it, and the wild beast of the field doth devour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80:14  |  Psalms 80:14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萬軍之神啊，求你回轉！ 從天上垂看，眷顧這葡萄樹，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Return, we beseech thee, O God of hosts: look down from heaven, and behold, and visit this vine;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80:15  |  Psalms 80:15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保護你右手所栽的 和你為自己所堅固的枝子。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vineyard which thy right hand hath planted, and the branch that thou madest strong for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80:16  |  Psalms 80:16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這樹已經被火焚燒，被刀砍伐； 他們因你臉上的怒容就滅亡了。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burned with fire, it is cut down: they perish at the rebuke of thy countenance.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80:17  |  Psalms 80:17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願你的手扶持你右邊的人， 就是你為自己所堅固的人子。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hand be upon the man of thy right hand, upon the son of man whom thou madest strong for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80:18  |  Psalms 80:18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這樣，我們便不退後離開你； 求你救活我們，我們就要求告你的名。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will not we go back from thee: quicken us, and we will call upon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80:19  |  Psalms 80:19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耶和華－萬軍之神啊，求你使我們回轉， 使你的臉發光，我們便要得救！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us again, O LORD God of hosts, cause thy face to shine; and we shall be saved.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2026-08-30T04:30:16.1880000Z</dcterms:created>
  <dcterms:modified xsi:type="dcterms:W3CDTF">2026-08-30T04:30:16.1880000Z</dcterms:modified>
</coreProperties>
</file>