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bd61d4e57c246fd" /><Relationship Type="http://schemas.openxmlformats.org/officeDocument/2006/relationships/extended-properties" Target="/docProps/app.xml" Id="R92877ff32bd94ba8" /><Relationship Type="http://schemas.openxmlformats.org/officeDocument/2006/relationships/officeDocument" Target="/ppt/presentation.xml" Id="R3f3d2a4c7d5a42ad" /></Relationships>
</file>

<file path=ppt/presentation.xml><?xml version="1.0" encoding="utf-8"?>
<p:presentation xmlns:p="http://schemas.openxmlformats.org/presentationml/2006/main">
  <p:sldMasterIdLst>
    <p:sldMasterId xmlns:r="http://schemas.openxmlformats.org/officeDocument/2006/relationships" id="2147483648" r:id="R1963506d1e4547e2"/>
  </p:sldMasterIdLst>
  <p:notesMasterIdLst>
    <p:notesMasterId xmlns:r="http://schemas.openxmlformats.org/officeDocument/2006/relationships" r:id="Rb1bc10aa8f954eae"/>
  </p:notesMasterIdLst>
  <p:sldIdLst>
    <p:sldId xmlns:r="http://schemas.openxmlformats.org/officeDocument/2006/relationships" id="256" r:id="R2d59ba1997e14f72"/>
    <p:sldId xmlns:r="http://schemas.openxmlformats.org/officeDocument/2006/relationships" id="257" r:id="Ra8f087655b314862"/>
    <p:sldId xmlns:r="http://schemas.openxmlformats.org/officeDocument/2006/relationships" id="258" r:id="R0c4ecabfd4354f3e"/>
    <p:sldId xmlns:r="http://schemas.openxmlformats.org/officeDocument/2006/relationships" id="259" r:id="R49d0613bd67e43de"/>
    <p:sldId xmlns:r="http://schemas.openxmlformats.org/officeDocument/2006/relationships" id="260" r:id="R2db51a81ba694681"/>
    <p:sldId xmlns:r="http://schemas.openxmlformats.org/officeDocument/2006/relationships" id="261" r:id="R21a540cbbdb948dc"/>
    <p:sldId xmlns:r="http://schemas.openxmlformats.org/officeDocument/2006/relationships" id="262" r:id="Rb5f9d0fe6c0a49ee"/>
    <p:sldId xmlns:r="http://schemas.openxmlformats.org/officeDocument/2006/relationships" id="263" r:id="Rf577cb7b76d24627"/>
    <p:sldId xmlns:r="http://schemas.openxmlformats.org/officeDocument/2006/relationships" id="264" r:id="R132554b296304cf3"/>
    <p:sldId xmlns:r="http://schemas.openxmlformats.org/officeDocument/2006/relationships" id="265" r:id="R928e2428bbda4163"/>
    <p:sldId xmlns:r="http://schemas.openxmlformats.org/officeDocument/2006/relationships" id="266" r:id="R03caac9ea909455b"/>
    <p:sldId xmlns:r="http://schemas.openxmlformats.org/officeDocument/2006/relationships" id="267" r:id="Rb8e15a79c8a04245"/>
    <p:sldId xmlns:r="http://schemas.openxmlformats.org/officeDocument/2006/relationships" id="268" r:id="R657ad18bf0d14815"/>
    <p:sldId xmlns:r="http://schemas.openxmlformats.org/officeDocument/2006/relationships" id="269" r:id="Rcaf5770ee5284f87"/>
    <p:sldId xmlns:r="http://schemas.openxmlformats.org/officeDocument/2006/relationships" id="270" r:id="R59b276e3a1604cd2"/>
    <p:sldId xmlns:r="http://schemas.openxmlformats.org/officeDocument/2006/relationships" id="271" r:id="R884586c3f52e457d"/>
    <p:sldId xmlns:r="http://schemas.openxmlformats.org/officeDocument/2006/relationships" id="272" r:id="R6cf10f6186104e55"/>
    <p:sldId xmlns:r="http://schemas.openxmlformats.org/officeDocument/2006/relationships" id="273" r:id="R077c2d33b3c64675"/>
    <p:sldId xmlns:r="http://schemas.openxmlformats.org/officeDocument/2006/relationships" id="274" r:id="R57189fec5cc447d6"/>
    <p:sldId xmlns:r="http://schemas.openxmlformats.org/officeDocument/2006/relationships" id="275" r:id="Rc80c269a5d1c4d18"/>
    <p:sldId xmlns:r="http://schemas.openxmlformats.org/officeDocument/2006/relationships" id="276" r:id="Rbdd009e073ae43ca"/>
    <p:sldId xmlns:r="http://schemas.openxmlformats.org/officeDocument/2006/relationships" id="277" r:id="R888b4cc19b5d4839"/>
    <p:sldId xmlns:r="http://schemas.openxmlformats.org/officeDocument/2006/relationships" id="278" r:id="Rfc654756fdf04a58"/>
    <p:sldId xmlns:r="http://schemas.openxmlformats.org/officeDocument/2006/relationships" id="279" r:id="Rce19e9e54dbe472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563d734809b429c" /><Relationship Type="http://schemas.openxmlformats.org/officeDocument/2006/relationships/slideMaster" Target="/ppt/slideMasters/slideMaster1.xml" Id="R1963506d1e4547e2" /><Relationship Type="http://schemas.openxmlformats.org/officeDocument/2006/relationships/notesMaster" Target="/ppt/notesMasters/notesMaster1.xml" Id="Rb1bc10aa8f954eae" /><Relationship Type="http://schemas.openxmlformats.org/officeDocument/2006/relationships/presProps" Target="/ppt/presProps.xml" Id="R257e0ff8894142da" /><Relationship Type="http://schemas.openxmlformats.org/officeDocument/2006/relationships/tableStyles" Target="/ppt/tableStyles.xml" Id="Rb125918696e346ce" /><Relationship Type="http://schemas.openxmlformats.org/officeDocument/2006/relationships/slide" Target="/ppt/slides/slide1.xml" Id="R2d59ba1997e14f72" /><Relationship Type="http://schemas.openxmlformats.org/officeDocument/2006/relationships/slide" Target="/ppt/slides/slide2.xml" Id="Ra8f087655b314862" /><Relationship Type="http://schemas.openxmlformats.org/officeDocument/2006/relationships/slide" Target="/ppt/slides/slide3.xml" Id="R0c4ecabfd4354f3e" /><Relationship Type="http://schemas.openxmlformats.org/officeDocument/2006/relationships/slide" Target="/ppt/slides/slide4.xml" Id="R49d0613bd67e43de" /><Relationship Type="http://schemas.openxmlformats.org/officeDocument/2006/relationships/slide" Target="/ppt/slides/slide5.xml" Id="R2db51a81ba694681" /><Relationship Type="http://schemas.openxmlformats.org/officeDocument/2006/relationships/slide" Target="/ppt/slides/slide6.xml" Id="R21a540cbbdb948dc" /><Relationship Type="http://schemas.openxmlformats.org/officeDocument/2006/relationships/slide" Target="/ppt/slides/slide7.xml" Id="Rb5f9d0fe6c0a49ee" /><Relationship Type="http://schemas.openxmlformats.org/officeDocument/2006/relationships/slide" Target="/ppt/slides/slide8.xml" Id="Rf577cb7b76d24627" /><Relationship Type="http://schemas.openxmlformats.org/officeDocument/2006/relationships/slide" Target="/ppt/slides/slide9.xml" Id="R132554b296304cf3" /><Relationship Type="http://schemas.openxmlformats.org/officeDocument/2006/relationships/slide" Target="/ppt/slides/slide10.xml" Id="R928e2428bbda4163" /><Relationship Type="http://schemas.openxmlformats.org/officeDocument/2006/relationships/slide" Target="/ppt/slides/slide11.xml" Id="R03caac9ea909455b" /><Relationship Type="http://schemas.openxmlformats.org/officeDocument/2006/relationships/slide" Target="/ppt/slides/slide12.xml" Id="Rb8e15a79c8a04245" /><Relationship Type="http://schemas.openxmlformats.org/officeDocument/2006/relationships/slide" Target="/ppt/slides/slide13.xml" Id="R657ad18bf0d14815" /><Relationship Type="http://schemas.openxmlformats.org/officeDocument/2006/relationships/slide" Target="/ppt/slides/slide14.xml" Id="Rcaf5770ee5284f87" /><Relationship Type="http://schemas.openxmlformats.org/officeDocument/2006/relationships/slide" Target="/ppt/slides/slide15.xml" Id="R59b276e3a1604cd2" /><Relationship Type="http://schemas.openxmlformats.org/officeDocument/2006/relationships/slide" Target="/ppt/slides/slide16.xml" Id="R884586c3f52e457d" /><Relationship Type="http://schemas.openxmlformats.org/officeDocument/2006/relationships/slide" Target="/ppt/slides/slide17.xml" Id="R6cf10f6186104e55" /><Relationship Type="http://schemas.openxmlformats.org/officeDocument/2006/relationships/slide" Target="/ppt/slides/slide18.xml" Id="R077c2d33b3c64675" /><Relationship Type="http://schemas.openxmlformats.org/officeDocument/2006/relationships/slide" Target="/ppt/slides/slide19.xml" Id="R57189fec5cc447d6" /><Relationship Type="http://schemas.openxmlformats.org/officeDocument/2006/relationships/slide" Target="/ppt/slides/slide20.xml" Id="Rc80c269a5d1c4d18" /><Relationship Type="http://schemas.openxmlformats.org/officeDocument/2006/relationships/slide" Target="/ppt/slides/slide21.xml" Id="Rbdd009e073ae43ca" /><Relationship Type="http://schemas.openxmlformats.org/officeDocument/2006/relationships/slide" Target="/ppt/slides/slide22.xml" Id="R888b4cc19b5d4839" /><Relationship Type="http://schemas.openxmlformats.org/officeDocument/2006/relationships/slide" Target="/ppt/slides/slide23.xml" Id="Rfc654756fdf04a58" /><Relationship Type="http://schemas.openxmlformats.org/officeDocument/2006/relationships/slide" Target="/ppt/slides/slide24.xml" Id="Rce19e9e54dbe472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78b5fe340c76417a"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5ea3eedbcb34ebd" /><Relationship Type="http://schemas.openxmlformats.org/officeDocument/2006/relationships/notesMaster" Target="/ppt/notesMasters/notesMaster1.xml" Id="R2ef0d1f0af024333" /></Relationships>
</file>

<file path=ppt/notesSlides/_rels/notesSlide2.xml.rels>&#65279;<?xml version="1.0" encoding="utf-8"?><Relationships xmlns="http://schemas.openxmlformats.org/package/2006/relationships"><Relationship Type="http://schemas.openxmlformats.org/officeDocument/2006/relationships/slide" Target="/ppt/slides/slide2.xml" Id="R8da7451619034a99" /><Relationship Type="http://schemas.openxmlformats.org/officeDocument/2006/relationships/notesMaster" Target="/ppt/notesMasters/notesMaster1.xml" Id="R5de7198eb7c24961" /></Relationships>
</file>

<file path=ppt/notesSlides/_rels/notesSlide3.xml.rels>&#65279;<?xml version="1.0" encoding="utf-8"?><Relationships xmlns="http://schemas.openxmlformats.org/package/2006/relationships"><Relationship Type="http://schemas.openxmlformats.org/officeDocument/2006/relationships/slide" Target="/ppt/slides/slide3.xml" Id="Rc6cf6a3bb5224b39" /><Relationship Type="http://schemas.openxmlformats.org/officeDocument/2006/relationships/notesMaster" Target="/ppt/notesMasters/notesMaster1.xml" Id="R0a0621d59a794879" /></Relationships>
</file>

<file path=ppt/notesSlides/_rels/notesSlide4.xml.rels>&#65279;<?xml version="1.0" encoding="utf-8"?><Relationships xmlns="http://schemas.openxmlformats.org/package/2006/relationships"><Relationship Type="http://schemas.openxmlformats.org/officeDocument/2006/relationships/slide" Target="/ppt/slides/slide4.xml" Id="Rdceb7a643ae04dec" /><Relationship Type="http://schemas.openxmlformats.org/officeDocument/2006/relationships/notesMaster" Target="/ppt/notesMasters/notesMaster1.xml" Id="Ra85bc4b28d444a51" /></Relationships>
</file>

<file path=ppt/notesSlides/_rels/notesSlide5.xml.rels>&#65279;<?xml version="1.0" encoding="utf-8"?><Relationships xmlns="http://schemas.openxmlformats.org/package/2006/relationships"><Relationship Type="http://schemas.openxmlformats.org/officeDocument/2006/relationships/slide" Target="/ppt/slides/slide5.xml" Id="Rcfdce5ad7111404d" /><Relationship Type="http://schemas.openxmlformats.org/officeDocument/2006/relationships/notesMaster" Target="/ppt/notesMasters/notesMaster1.xml" Id="R074d4c8131c8435d" /></Relationships>
</file>

<file path=ppt/notesSlides/_rels/notesSlide6.xml.rels>&#65279;<?xml version="1.0" encoding="utf-8"?><Relationships xmlns="http://schemas.openxmlformats.org/package/2006/relationships"><Relationship Type="http://schemas.openxmlformats.org/officeDocument/2006/relationships/slide" Target="/ppt/slides/slide6.xml" Id="R4565d2e0177c4448" /><Relationship Type="http://schemas.openxmlformats.org/officeDocument/2006/relationships/notesMaster" Target="/ppt/notesMasters/notesMaster1.xml" Id="R0856674c217a48a0" /></Relationships>
</file>

<file path=ppt/notesSlides/_rels/notesSlide7.xml.rels>&#65279;<?xml version="1.0" encoding="utf-8"?><Relationships xmlns="http://schemas.openxmlformats.org/package/2006/relationships"><Relationship Type="http://schemas.openxmlformats.org/officeDocument/2006/relationships/slide" Target="/ppt/slides/slide7.xml" Id="Rcdcce8eac50c4f14" /><Relationship Type="http://schemas.openxmlformats.org/officeDocument/2006/relationships/notesMaster" Target="/ppt/notesMasters/notesMaster1.xml" Id="R064ab2355eea4a0c" /></Relationships>
</file>

<file path=ppt/notesSlides/_rels/notesSlide8.xml.rels>&#65279;<?xml version="1.0" encoding="utf-8"?><Relationships xmlns="http://schemas.openxmlformats.org/package/2006/relationships"><Relationship Type="http://schemas.openxmlformats.org/officeDocument/2006/relationships/slide" Target="/ppt/slides/slide8.xml" Id="R442d0d48890144c6" /><Relationship Type="http://schemas.openxmlformats.org/officeDocument/2006/relationships/notesMaster" Target="/ppt/notesMasters/notesMaster1.xml" Id="R01f78098c90d427a" /></Relationships>
</file>

<file path=ppt/notesSlides/_rels/notesSlide9.xml.rels>&#65279;<?xml version="1.0" encoding="utf-8"?><Relationships xmlns="http://schemas.openxmlformats.org/package/2006/relationships"><Relationship Type="http://schemas.openxmlformats.org/officeDocument/2006/relationships/slide" Target="/ppt/slides/slide9.xml" Id="Re36d7c55aff54996" /><Relationship Type="http://schemas.openxmlformats.org/officeDocument/2006/relationships/notesMaster" Target="/ppt/notesMasters/notesMaster1.xml" Id="R4874979bf4b94ca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834b031995541e9" /><Relationship Type="http://schemas.openxmlformats.org/officeDocument/2006/relationships/notesMaster" Target="/ppt/notesMasters/notesMaster1.xml" Id="R356d13ab165344f8"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719c486f66df422e" /><Relationship Type="http://schemas.openxmlformats.org/officeDocument/2006/relationships/notesMaster" Target="/ppt/notesMasters/notesMaster1.xml" Id="Rb1d027fc0e7c4e03"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cccfddb7e0064d27" /><Relationship Type="http://schemas.openxmlformats.org/officeDocument/2006/relationships/notesMaster" Target="/ppt/notesMasters/notesMaster1.xml" Id="Rba49b3ed36fb403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7dbbda8c3b734df5" /><Relationship Type="http://schemas.openxmlformats.org/officeDocument/2006/relationships/notesMaster" Target="/ppt/notesMasters/notesMaster1.xml" Id="R1bcf9a3e4e25424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dc30bd071d494e73" /><Relationship Type="http://schemas.openxmlformats.org/officeDocument/2006/relationships/notesMaster" Target="/ppt/notesMasters/notesMaster1.xml" Id="R794da229d6124d1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143813e0ea04024" /><Relationship Type="http://schemas.openxmlformats.org/officeDocument/2006/relationships/notesMaster" Target="/ppt/notesMasters/notesMaster1.xml" Id="R6c4f02a2d53942d5"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56b287b1da84422" /><Relationship Type="http://schemas.openxmlformats.org/officeDocument/2006/relationships/notesMaster" Target="/ppt/notesMasters/notesMaster1.xml" Id="Rd01869a7f4cb4c9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69b57cec649343ae" /><Relationship Type="http://schemas.openxmlformats.org/officeDocument/2006/relationships/notesMaster" Target="/ppt/notesMasters/notesMaster1.xml" Id="R54e9c7c47d1543e8"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b917731c9a144da0" /><Relationship Type="http://schemas.openxmlformats.org/officeDocument/2006/relationships/notesMaster" Target="/ppt/notesMasters/notesMaster1.xml" Id="R83906e1d74f9417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a0f1cde59fbb4077" /><Relationship Type="http://schemas.openxmlformats.org/officeDocument/2006/relationships/notesMaster" Target="/ppt/notesMasters/notesMaster1.xml" Id="R294b941dcc2c4f8b"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237e6dbed4e44d5f" /><Relationship Type="http://schemas.openxmlformats.org/officeDocument/2006/relationships/notesMaster" Target="/ppt/notesMasters/notesMaster1.xml" Id="R4d21689501634cc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ebd3bd5664264878" /><Relationship Type="http://schemas.openxmlformats.org/officeDocument/2006/relationships/notesMaster" Target="/ppt/notesMasters/notesMaster1.xml" Id="Racd4358050a241a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e7fdbd019a924025" /><Relationship Type="http://schemas.openxmlformats.org/officeDocument/2006/relationships/notesMaster" Target="/ppt/notesMasters/notesMaster1.xml" Id="Rb2bfadc895104674"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8663f1206bb4043" /><Relationship Type="http://schemas.openxmlformats.org/officeDocument/2006/relationships/notesMaster" Target="/ppt/notesMasters/notesMaster1.xml" Id="Rbd8ab797987643a5"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f6a228be71c4382" /><Relationship Type="http://schemas.openxmlformats.org/officeDocument/2006/relationships/notesMaster" Target="/ppt/notesMasters/notesMaster1.xml" Id="R40f97985536b4f8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017d7395e2ec4864" /><Relationship Type="http://schemas.openxmlformats.org/officeDocument/2006/relationships/image" Target="/ppt/media/image.png" Id="Rcc2c0ab5d03b48a1" /><Relationship Type="http://schemas.openxmlformats.org/officeDocument/2006/relationships/image" Target="/ppt/media/image2.png" Id="R5e1ac36712d545cb" /><Relationship Type="http://schemas.openxmlformats.org/officeDocument/2006/relationships/image" Target="/ppt/media/image.jpeg" Id="Rc7388aae0314410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bf993503c3b4fe1"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cc2c0ab5d03b48a1"/>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5e1ac36712d545cb"/>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7388aae0314410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2ed4cd3af6249ef" /><Relationship Type="http://schemas.openxmlformats.org/officeDocument/2006/relationships/slideLayout" Target="/ppt/slideLayouts/slideLayout1.xml" Id="Rb6ed222a2f8240c1" /><Relationship Type="http://schemas.openxmlformats.org/officeDocument/2006/relationships/slideLayout" Target="/ppt/slideLayouts/slideLayout2.xml" Id="Rfe963b2bbd24412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6ed222a2f8240c1"/>
    <p:sldLayoutId xmlns:r="http://schemas.openxmlformats.org/officeDocument/2006/relationships" id="2147483650" r:id="Rfe963b2bbd24412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6607f8bbe8b453c" /><Relationship Type="http://schemas.openxmlformats.org/officeDocument/2006/relationships/notesSlide" Target="/ppt/notesSlides/notesSlide1.xml" Id="Rb095214684824ed2"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ed3cdd3a8bf4363" /><Relationship Type="http://schemas.openxmlformats.org/officeDocument/2006/relationships/notesSlide" Target="/ppt/notesSlides/notesSlide2.xml" Id="R94040c59cfd54ed2"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bdcf47d4bc944733" /><Relationship Type="http://schemas.openxmlformats.org/officeDocument/2006/relationships/notesSlide" Target="/ppt/notesSlides/notesSlide3.xml" Id="R73b2cd63c03a42be"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ac39c7362a374c0b" /><Relationship Type="http://schemas.openxmlformats.org/officeDocument/2006/relationships/notesSlide" Target="/ppt/notesSlides/notesSlide4.xml" Id="R6626d81191c94ab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ea183ea76d334649" /><Relationship Type="http://schemas.openxmlformats.org/officeDocument/2006/relationships/notesSlide" Target="/ppt/notesSlides/notesSlide5.xml" Id="Re871af41e95b447d"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9995b0bfe6b54221" /><Relationship Type="http://schemas.openxmlformats.org/officeDocument/2006/relationships/notesSlide" Target="/ppt/notesSlides/notesSlide6.xml" Id="R24e36383d40748c4"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4338f7a181ac4a98" /><Relationship Type="http://schemas.openxmlformats.org/officeDocument/2006/relationships/notesSlide" Target="/ppt/notesSlides/notesSlide7.xml" Id="R541313980caa492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e29ffcc2c50e48b5" /><Relationship Type="http://schemas.openxmlformats.org/officeDocument/2006/relationships/notesSlide" Target="/ppt/notesSlides/notesSlide8.xml" Id="Rd3da477068bb46eb"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c54ed4da9bb34a4b" /><Relationship Type="http://schemas.openxmlformats.org/officeDocument/2006/relationships/notesSlide" Target="/ppt/notesSlides/notesSlide9.xml" Id="R062ac3b0cb204885"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0376d7cdfd414ecc" /><Relationship Type="http://schemas.openxmlformats.org/officeDocument/2006/relationships/notesSlide" Target="/ppt/notesSlides/notesSlide10.xml" Id="Ra7a24da1dd8e4573"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be5a0197e14409e" /><Relationship Type="http://schemas.openxmlformats.org/officeDocument/2006/relationships/notesSlide" Target="/ppt/notesSlides/notesSlide11.xml" Id="Rafed50dfc02449a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a3ee6bef9674301" /><Relationship Type="http://schemas.openxmlformats.org/officeDocument/2006/relationships/notesSlide" Target="/ppt/notesSlides/notesSlide12.xml" Id="R7054d9a647884a0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2d05d2862180485e" /><Relationship Type="http://schemas.openxmlformats.org/officeDocument/2006/relationships/notesSlide" Target="/ppt/notesSlides/notesSlide13.xml" Id="R97ef82b9ac80432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f41bdedabfd24471" /><Relationship Type="http://schemas.openxmlformats.org/officeDocument/2006/relationships/notesSlide" Target="/ppt/notesSlides/notesSlide14.xml" Id="Rf65533d142894ad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7ebbedf51b3944db" /><Relationship Type="http://schemas.openxmlformats.org/officeDocument/2006/relationships/notesSlide" Target="/ppt/notesSlides/notesSlide15.xml" Id="Ra24024bd48a344a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44383ef968f84c2b" /><Relationship Type="http://schemas.openxmlformats.org/officeDocument/2006/relationships/notesSlide" Target="/ppt/notesSlides/notesSlide16.xml" Id="R65f8bf5392c4459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235ee19e5f6741cd" /><Relationship Type="http://schemas.openxmlformats.org/officeDocument/2006/relationships/notesSlide" Target="/ppt/notesSlides/notesSlide17.xml" Id="Rd3480475418b488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d3789867a9504537" /><Relationship Type="http://schemas.openxmlformats.org/officeDocument/2006/relationships/notesSlide" Target="/ppt/notesSlides/notesSlide18.xml" Id="Rb1708b98d2ee4612"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7f1e609f0210428f" /><Relationship Type="http://schemas.openxmlformats.org/officeDocument/2006/relationships/notesSlide" Target="/ppt/notesSlides/notesSlide19.xml" Id="R648aa527197045f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5d77e94cdc514373" /><Relationship Type="http://schemas.openxmlformats.org/officeDocument/2006/relationships/notesSlide" Target="/ppt/notesSlides/notesSlide20.xml" Id="Re2e28f72b62a4c6a"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ca4b81741b4248bc" /><Relationship Type="http://schemas.openxmlformats.org/officeDocument/2006/relationships/notesSlide" Target="/ppt/notesSlides/notesSlide21.xml" Id="R4e84668ab9344958"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441ed85f69204462" /><Relationship Type="http://schemas.openxmlformats.org/officeDocument/2006/relationships/notesSlide" Target="/ppt/notesSlides/notesSlide22.xml" Id="R221c1bcfebb7421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7d837d64309647bb" /><Relationship Type="http://schemas.openxmlformats.org/officeDocument/2006/relationships/notesSlide" Target="/ppt/notesSlides/notesSlide23.xml" Id="Rfc9d3c47267a46d9"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85d21ae8e0604eb9" /><Relationship Type="http://schemas.openxmlformats.org/officeDocument/2006/relationships/notesSlide" Target="/ppt/notesSlides/notesSlide24.xml" Id="R6c1ba86e24ef444f"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出埃及記第5章</a:t>
            </a:r>
          </a:p>
          <a:p xmlns:a="http://schemas.openxmlformats.org/drawingml/2006/main">
            <a:pPr algn="ctr">
              <a:buNone/>
            </a:pPr>
            <a:r>
              <a:rPr sz="2000">
                <a:solidFill>
                  <a:srgbClr val="FFFFFF"/>
                </a:solidFill>
                <a:latin typeface="Georgia"/>
                <a:ea typeface="Georgia"/>
                <a:cs typeface="Georgia"/>
              </a:rPr>
              <a:t>Exodus 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5:1  |  Exodus 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後來摩西、亞倫去對法老說：「耶和華－以色列的神這樣說：『容我的百姓去，在曠野向我守節。』」</a:t>
            </a:r>
          </a:p>
          <a:p xmlns:a="http://schemas.openxmlformats.org/drawingml/2006/main">
            <a:pPr algn="ctr">
              <a:buNone/>
            </a:pPr>
            <a:r>
              <a:rPr sz="2100">
                <a:solidFill>
                  <a:srgbClr val="FFFFFF"/>
                </a:solidFill>
                <a:latin typeface="Georgia"/>
                <a:ea typeface="Georgia"/>
                <a:cs typeface="Georgia"/>
              </a:rPr>
              <a:t>And afterward Moses and Aaron went in, and told Pharaoh, Thus saith the LORD God of Israel, Let my people go, that they may hold a feast unto me in the wilderness.</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5:2  |  Exodus 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法老說：「耶和華是誰，使我聽他的話，容以色列人去呢？我不認識耶和華，也不容以色列人去！」</a:t>
            </a:r>
          </a:p>
          <a:p xmlns:a="http://schemas.openxmlformats.org/drawingml/2006/main">
            <a:pPr algn="ctr">
              <a:buNone/>
            </a:pPr>
            <a:r>
              <a:rPr sz="2400">
                <a:solidFill>
                  <a:srgbClr val="FFFFFF"/>
                </a:solidFill>
                <a:latin typeface="Georgia"/>
                <a:ea typeface="Georgia"/>
                <a:cs typeface="Georgia"/>
              </a:rPr>
              <a:t>And Pharaoh said, Who is the LORD, that I should obey his voice to let Israel go? I know not the LORD, neither will I let Israel go.</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5:3  |  Exodus 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他們說：「希伯來人的神遇見了我們。求你容我們往曠野去，走三天的路程，祭祀耶和華－我們的神，免得他用瘟疫、刀兵攻擊我們。」</a:t>
            </a:r>
          </a:p>
          <a:p xmlns:a="http://schemas.openxmlformats.org/drawingml/2006/main">
            <a:pPr algn="ctr">
              <a:buNone/>
            </a:pPr>
            <a:r>
              <a:rPr sz="2100">
                <a:solidFill>
                  <a:srgbClr val="FFFFFF"/>
                </a:solidFill>
                <a:latin typeface="Georgia"/>
                <a:ea typeface="Georgia"/>
                <a:cs typeface="Georgia"/>
              </a:rPr>
              <a:t>And they said, The God of the Hebrews hath met with us: let us go, we pray thee, three days’ journey into the desert, and sacrifice unto the LORD our God; lest he fall upon us with pestilence, or with the sword.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5:4  |  Exodus 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埃及王對他們說：「摩西、亞倫！你們為甚麼叫百姓曠工呢？你們去擔你們的擔子吧！」</a:t>
            </a:r>
          </a:p>
          <a:p xmlns:a="http://schemas.openxmlformats.org/drawingml/2006/main">
            <a:pPr algn="ctr">
              <a:buNone/>
            </a:pPr>
            <a:r>
              <a:rPr sz="2400">
                <a:solidFill>
                  <a:srgbClr val="FFFFFF"/>
                </a:solidFill>
                <a:latin typeface="Georgia"/>
                <a:ea typeface="Georgia"/>
                <a:cs typeface="Georgia"/>
              </a:rPr>
              <a:t>And the king of Egypt said unto them, Wherefore do ye, Moses and Aaron, let the people from their works? get you unto your burdens.</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5:5  |  Exodus 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又說：「看哪，這地的以色列人如今眾多，你們竟叫他們歇下擔子！」</a:t>
            </a:r>
          </a:p>
          <a:p xmlns:a="http://schemas.openxmlformats.org/drawingml/2006/main">
            <a:pPr algn="ctr">
              <a:buNone/>
            </a:pPr>
            <a:r>
              <a:rPr sz="2400">
                <a:solidFill>
                  <a:srgbClr val="FFFFFF"/>
                </a:solidFill>
                <a:latin typeface="Georgia"/>
                <a:ea typeface="Georgia"/>
                <a:cs typeface="Georgia"/>
              </a:rPr>
              <a:t>And Pharaoh said, Behold, the people of the land now are many, and ye make them rest from their burdens.</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5:6  |  Exodus 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當天，法老吩咐督工的和官長說：</a:t>
            </a:r>
          </a:p>
          <a:p xmlns:a="http://schemas.openxmlformats.org/drawingml/2006/main">
            <a:pPr algn="ctr">
              <a:buNone/>
            </a:pPr>
            <a:r>
              <a:rPr sz="2400">
                <a:solidFill>
                  <a:srgbClr val="FFFFFF"/>
                </a:solidFill>
                <a:latin typeface="Georgia"/>
                <a:ea typeface="Georgia"/>
                <a:cs typeface="Georgia"/>
              </a:rPr>
              <a:t>And Pharaoh commanded the same day the taskmasters of the people, and their officers, saying,</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5:7  |  Exodus 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「你們不可照常把草給百姓做磚，叫他們自己去撿草。</a:t>
            </a:r>
          </a:p>
          <a:p xmlns:a="http://schemas.openxmlformats.org/drawingml/2006/main">
            <a:pPr algn="ctr">
              <a:buNone/>
            </a:pPr>
            <a:r>
              <a:rPr sz="2400">
                <a:solidFill>
                  <a:srgbClr val="FFFFFF"/>
                </a:solidFill>
                <a:latin typeface="Georgia"/>
                <a:ea typeface="Georgia"/>
                <a:cs typeface="Georgia"/>
              </a:rPr>
              <a:t>Ye shall no more give the people straw to make brick, as heretofore: let them go and gather straw for themselves.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5:8  |  Exodus 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他們素常做磚的數目，你們仍舊向他們要，一點不可減少；因為他們是懶惰的，所以呼求說：『容我們去祭祀我們的神。』</a:t>
            </a:r>
          </a:p>
          <a:p xmlns:a="http://schemas.openxmlformats.org/drawingml/2006/main">
            <a:pPr algn="ctr">
              <a:buNone/>
            </a:pPr>
            <a:r>
              <a:rPr sz="2100">
                <a:solidFill>
                  <a:srgbClr val="FFFFFF"/>
                </a:solidFill>
                <a:latin typeface="Georgia"/>
                <a:ea typeface="Georgia"/>
                <a:cs typeface="Georgia"/>
              </a:rPr>
              <a:t>And the tale of the bricks, which they did make heretofore, ye shall lay upon them; ye shall not diminish ought thereof: for they be idle; therefore they cry, saying, Let us go and sacrifice to our God.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5:9  |  Exodus 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你們要把更重的工夫加在這些人身上，叫他們勞碌，不聽虛謊的言語。」</a:t>
            </a:r>
          </a:p>
          <a:p xmlns:a="http://schemas.openxmlformats.org/drawingml/2006/main">
            <a:pPr algn="ctr">
              <a:buNone/>
            </a:pPr>
            <a:r>
              <a:rPr sz="2400">
                <a:solidFill>
                  <a:srgbClr val="FFFFFF"/>
                </a:solidFill>
                <a:latin typeface="Georgia"/>
                <a:ea typeface="Georgia"/>
                <a:cs typeface="Georgia"/>
              </a:rPr>
              <a:t>Let there more work be laid upon the men, that they may labour therein; and let them not regard vain words.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5:10  |  Exodus 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督工的和官長出來對百姓說：「法老這樣說：『我不給你們草。</a:t>
            </a:r>
          </a:p>
          <a:p xmlns:a="http://schemas.openxmlformats.org/drawingml/2006/main">
            <a:pPr algn="ctr">
              <a:buNone/>
            </a:pPr>
            <a:r>
              <a:rPr sz="2100">
                <a:solidFill>
                  <a:srgbClr val="FFFFFF"/>
                </a:solidFill>
                <a:latin typeface="Georgia"/>
                <a:ea typeface="Georgia"/>
                <a:cs typeface="Georgia"/>
              </a:rPr>
              <a:t>And the taskmasters of the people went out, and their officers, and they spake to the people, saying, Thus saith Pharaoh, I will not give you straw.</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5:11  |  Exodus 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你們自己在哪裏能找草，就往那裏去找吧！但你們的工一點不可減少。』」</a:t>
            </a:r>
          </a:p>
          <a:p xmlns:a="http://schemas.openxmlformats.org/drawingml/2006/main">
            <a:pPr algn="ctr">
              <a:buNone/>
            </a:pPr>
            <a:r>
              <a:rPr sz="2400">
                <a:solidFill>
                  <a:srgbClr val="FFFFFF"/>
                </a:solidFill>
                <a:latin typeface="Georgia"/>
                <a:ea typeface="Georgia"/>
                <a:cs typeface="Georgia"/>
              </a:rPr>
              <a:t>Go ye, get you straw where ye can find it: yet not ought of your work shall be diminished.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5:12  |  Exodus 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於是百姓散在埃及遍地，撿碎稭當作草。</a:t>
            </a:r>
          </a:p>
          <a:p xmlns:a="http://schemas.openxmlformats.org/drawingml/2006/main">
            <a:pPr algn="ctr">
              <a:buNone/>
            </a:pPr>
            <a:r>
              <a:rPr sz="2400">
                <a:solidFill>
                  <a:srgbClr val="FFFFFF"/>
                </a:solidFill>
                <a:latin typeface="Georgia"/>
                <a:ea typeface="Georgia"/>
                <a:cs typeface="Georgia"/>
              </a:rPr>
              <a:t>So the people were scattered abroad throughout all the land of Egypt to gather stubble instead of straw.</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5:13  |  Exodus 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督工的催着說：「你們一天當完一天的工，與先前有草一樣。」</a:t>
            </a:r>
          </a:p>
          <a:p xmlns:a="http://schemas.openxmlformats.org/drawingml/2006/main">
            <a:pPr algn="ctr">
              <a:buNone/>
            </a:pPr>
            <a:r>
              <a:rPr sz="2400">
                <a:solidFill>
                  <a:srgbClr val="FFFFFF"/>
                </a:solidFill>
                <a:latin typeface="Georgia"/>
                <a:ea typeface="Georgia"/>
                <a:cs typeface="Georgia"/>
              </a:rPr>
              <a:t>And the taskmasters hasted them, saying, Fulfil your works, your daily tasks, as when there was straw.</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5:14  |  Exodus 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法老督工的，責打他所派以色列人的官長，說：「你們昨天今天為甚麼沒有照向來的數目做磚、完你們的工作呢？」</a:t>
            </a:r>
          </a:p>
          <a:p xmlns:a="http://schemas.openxmlformats.org/drawingml/2006/main">
            <a:pPr algn="ctr">
              <a:buNone/>
            </a:pPr>
            <a:r>
              <a:rPr sz="2100">
                <a:solidFill>
                  <a:srgbClr val="FFFFFF"/>
                </a:solidFill>
                <a:latin typeface="Georgia"/>
                <a:ea typeface="Georgia"/>
                <a:cs typeface="Georgia"/>
              </a:rPr>
              <a:t>And the officers of the children of Israel, which Pharaoh’s taskmasters had set over them, were beaten, and demanded, Wherefore have ye not fulfilled your task in making brick both yesterday and to day, as heretofore?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5:15  |  Exodus 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以色列人的官長就來哀求法老說：「為甚麼這樣待你的僕人？</a:t>
            </a:r>
          </a:p>
          <a:p xmlns:a="http://schemas.openxmlformats.org/drawingml/2006/main">
            <a:pPr algn="ctr">
              <a:buNone/>
            </a:pPr>
            <a:r>
              <a:rPr sz="2400">
                <a:solidFill>
                  <a:srgbClr val="FFFFFF"/>
                </a:solidFill>
                <a:latin typeface="Georgia"/>
                <a:ea typeface="Georgia"/>
                <a:cs typeface="Georgia"/>
              </a:rPr>
              <a:t>Then the officers of the children of Israel came and cried unto Pharaoh, saying, Wherefore dealest thou thus with thy servants?</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5:16  |  Exodus 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督工的不把草給僕人，並且對我們說：『做磚吧！』看哪，你僕人挨了打，其實是你百姓的錯。」</a:t>
            </a:r>
          </a:p>
          <a:p xmlns:a="http://schemas.openxmlformats.org/drawingml/2006/main">
            <a:pPr algn="ctr">
              <a:buNone/>
            </a:pPr>
            <a:r>
              <a:rPr sz="2100">
                <a:solidFill>
                  <a:srgbClr val="FFFFFF"/>
                </a:solidFill>
                <a:latin typeface="Georgia"/>
                <a:ea typeface="Georgia"/>
                <a:cs typeface="Georgia"/>
              </a:rPr>
              <a:t>There is no straw given unto thy servants, and they say to us, Make brick: and, behold, thy servants are beaten; but the fault is in thine own people.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5:17  |  Exodus 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但法老說：「你們是懶惰的！你們是懶惰的！所以說：『容我們去祭祀耶和華。』</a:t>
            </a:r>
          </a:p>
          <a:p xmlns:a="http://schemas.openxmlformats.org/drawingml/2006/main">
            <a:pPr algn="ctr">
              <a:buNone/>
            </a:pPr>
            <a:r>
              <a:rPr sz="2400">
                <a:solidFill>
                  <a:srgbClr val="FFFFFF"/>
                </a:solidFill>
                <a:latin typeface="Georgia"/>
                <a:ea typeface="Georgia"/>
                <a:cs typeface="Georgia"/>
              </a:rPr>
              <a:t>But he said, Ye are idle, ye are idle: therefore ye say, Let us go and do sacrifice to the LORD.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5:18  |  Exodus 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現在你們去做工吧！草是不給你們的，磚卻要如數交納。」</a:t>
            </a:r>
          </a:p>
          <a:p xmlns:a="http://schemas.openxmlformats.org/drawingml/2006/main">
            <a:pPr algn="ctr">
              <a:buNone/>
            </a:pPr>
            <a:r>
              <a:rPr sz="2400">
                <a:solidFill>
                  <a:srgbClr val="FFFFFF"/>
                </a:solidFill>
                <a:latin typeface="Georgia"/>
                <a:ea typeface="Georgia"/>
                <a:cs typeface="Georgia"/>
              </a:rPr>
              <a:t>Go therefore now, and work; for there shall no straw be given you, yet shall ye deliver the tale of bricks.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5:19  |  Exodus 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以色列人的官長聽說「你們每天做磚的工作一點不可減少」，就知道是遭遇禍患了。</a:t>
            </a:r>
          </a:p>
          <a:p xmlns:a="http://schemas.openxmlformats.org/drawingml/2006/main">
            <a:pPr algn="ctr">
              <a:buNone/>
            </a:pPr>
            <a:r>
              <a:rPr sz="2100">
                <a:solidFill>
                  <a:srgbClr val="FFFFFF"/>
                </a:solidFill>
                <a:latin typeface="Georgia"/>
                <a:ea typeface="Georgia"/>
                <a:cs typeface="Georgia"/>
              </a:rPr>
              <a:t>And the officers of the children of Israel did see that they were in evil case, after it was said, Ye shall not minish ought from your bricks of your daily task.</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5:20  |  Exodus 5:20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他們離了法老出來，正遇見摩西、亞倫站在對面，</a:t>
            </a:r>
          </a:p>
          <a:p xmlns:a="http://schemas.openxmlformats.org/drawingml/2006/main">
            <a:pPr algn="ctr">
              <a:buNone/>
            </a:pPr>
            <a:r>
              <a:rPr sz="2400">
                <a:solidFill>
                  <a:srgbClr val="FFFFFF"/>
                </a:solidFill>
                <a:latin typeface="Georgia"/>
                <a:ea typeface="Georgia"/>
                <a:cs typeface="Georgia"/>
              </a:rPr>
              <a:t>And they met Moses and Aaron, who stood in the way, as they came forth from Pharaoh:</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5:21  |  Exodus 5:21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就向他們說：「願耶和華鑒察你們，施行判斷；因你們使我們在法老和他臣僕面前有了臭名，把刀遞在他們手中殺我們。」</a:t>
            </a:r>
          </a:p>
          <a:p xmlns:a="http://schemas.openxmlformats.org/drawingml/2006/main">
            <a:pPr algn="ctr">
              <a:buNone/>
            </a:pPr>
            <a:r>
              <a:rPr sz="2100">
                <a:solidFill>
                  <a:srgbClr val="FFFFFF"/>
                </a:solidFill>
                <a:latin typeface="Georgia"/>
                <a:ea typeface="Georgia"/>
                <a:cs typeface="Georgia"/>
              </a:rPr>
              <a:t>And they said unto them, The LORD look upon you, and judge; because ye have made our savour to be abhorred in the eyes of Pharaoh, and in the eyes of his servants, to put a sword in their hand to slay us.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5:22  |  Exodus 5:22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摩西回到耶和華那裏，說：「主啊，你為甚麼苦待這百姓呢？為甚麼打發我去呢？</a:t>
            </a:r>
          </a:p>
          <a:p xmlns:a="http://schemas.openxmlformats.org/drawingml/2006/main">
            <a:pPr algn="ctr">
              <a:buNone/>
            </a:pPr>
            <a:r>
              <a:rPr sz="2400">
                <a:solidFill>
                  <a:srgbClr val="FFFFFF"/>
                </a:solidFill>
                <a:latin typeface="Georgia"/>
                <a:ea typeface="Georgia"/>
                <a:cs typeface="Georgia"/>
              </a:rPr>
              <a:t>And Moses returned unto the LORD, and said, Lord, wherefore hast thou so evil entreated this people? why is it that thou hast sent me?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出埃及記 5:23  |  Exodus 5:23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自從我去見法老，奉你的名說話，他就苦待這百姓，你一點也沒有拯救他們。」</a:t>
            </a:r>
          </a:p>
          <a:p xmlns:a="http://schemas.openxmlformats.org/drawingml/2006/main">
            <a:pPr algn="ctr">
              <a:buNone/>
            </a:pPr>
            <a:r>
              <a:rPr sz="2400">
                <a:solidFill>
                  <a:srgbClr val="FFFFFF"/>
                </a:solidFill>
                <a:latin typeface="Georgia"/>
                <a:ea typeface="Georgia"/>
                <a:cs typeface="Georgia"/>
              </a:rPr>
              <a:t>For since I came to Pharaoh to speak in thy name, he hath done evil to this people; neither hast thou delivered thy people at all.</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2026-08-30T04:26:34.8040000Z</dcterms:created>
  <dcterms:modified xsi:type="dcterms:W3CDTF">2026-08-30T04:26:34.8040000Z</dcterms:modified>
</coreProperties>
</file>