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e4378b322c46b4" /><Relationship Type="http://schemas.openxmlformats.org/officeDocument/2006/relationships/extended-properties" Target="/docProps/app.xml" Id="R6efc729ca5e34c39" /><Relationship Type="http://schemas.openxmlformats.org/officeDocument/2006/relationships/officeDocument" Target="/ppt/presentation.xml" Id="Race2e3a866cf4e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aa04d3da0a4fd7"/>
  </p:sldMasterIdLst>
  <p:notesMasterIdLst>
    <p:notesMasterId xmlns:r="http://schemas.openxmlformats.org/officeDocument/2006/relationships" r:id="Rd135e553bf584e8d"/>
  </p:notesMasterIdLst>
  <p:sldIdLst>
    <p:sldId xmlns:r="http://schemas.openxmlformats.org/officeDocument/2006/relationships" id="256" r:id="R85ba339a1e7648a1"/>
    <p:sldId xmlns:r="http://schemas.openxmlformats.org/officeDocument/2006/relationships" id="257" r:id="R077a20af3c3d4a7d"/>
    <p:sldId xmlns:r="http://schemas.openxmlformats.org/officeDocument/2006/relationships" id="258" r:id="R73f8de460fa34e38"/>
    <p:sldId xmlns:r="http://schemas.openxmlformats.org/officeDocument/2006/relationships" id="259" r:id="Reafee0b008884adf"/>
    <p:sldId xmlns:r="http://schemas.openxmlformats.org/officeDocument/2006/relationships" id="260" r:id="R6ec9cab45e894fab"/>
    <p:sldId xmlns:r="http://schemas.openxmlformats.org/officeDocument/2006/relationships" id="261" r:id="Rba0e0345bcfc482a"/>
    <p:sldId xmlns:r="http://schemas.openxmlformats.org/officeDocument/2006/relationships" id="262" r:id="Rf32f162879ef481e"/>
    <p:sldId xmlns:r="http://schemas.openxmlformats.org/officeDocument/2006/relationships" id="263" r:id="Rc7f52c7faf374b4e"/>
    <p:sldId xmlns:r="http://schemas.openxmlformats.org/officeDocument/2006/relationships" id="264" r:id="R9f7d8da6c6144bcf"/>
    <p:sldId xmlns:r="http://schemas.openxmlformats.org/officeDocument/2006/relationships" id="265" r:id="Re380327aa6b84762"/>
    <p:sldId xmlns:r="http://schemas.openxmlformats.org/officeDocument/2006/relationships" id="266" r:id="Rf9a82f83b88a4a35"/>
    <p:sldId xmlns:r="http://schemas.openxmlformats.org/officeDocument/2006/relationships" id="267" r:id="Rc13a1a9db017452d"/>
    <p:sldId xmlns:r="http://schemas.openxmlformats.org/officeDocument/2006/relationships" id="268" r:id="R573b4b7af61c443e"/>
    <p:sldId xmlns:r="http://schemas.openxmlformats.org/officeDocument/2006/relationships" id="269" r:id="R3715af6dfa7b484d"/>
    <p:sldId xmlns:r="http://schemas.openxmlformats.org/officeDocument/2006/relationships" id="270" r:id="R4a3de0076ab84c05"/>
    <p:sldId xmlns:r="http://schemas.openxmlformats.org/officeDocument/2006/relationships" id="271" r:id="Rdbb719ecfe41474d"/>
    <p:sldId xmlns:r="http://schemas.openxmlformats.org/officeDocument/2006/relationships" id="272" r:id="Rd3a9db97614e44f8"/>
    <p:sldId xmlns:r="http://schemas.openxmlformats.org/officeDocument/2006/relationships" id="273" r:id="R3206628b57654a53"/>
    <p:sldId xmlns:r="http://schemas.openxmlformats.org/officeDocument/2006/relationships" id="274" r:id="R572bf44d55ec4744"/>
    <p:sldId xmlns:r="http://schemas.openxmlformats.org/officeDocument/2006/relationships" id="275" r:id="R1cac751702bd49b7"/>
    <p:sldId xmlns:r="http://schemas.openxmlformats.org/officeDocument/2006/relationships" id="276" r:id="R54552488dce44ed8"/>
    <p:sldId xmlns:r="http://schemas.openxmlformats.org/officeDocument/2006/relationships" id="277" r:id="R0d74f63928344f6f"/>
    <p:sldId xmlns:r="http://schemas.openxmlformats.org/officeDocument/2006/relationships" id="278" r:id="Rd781a9f0429a49ed"/>
    <p:sldId xmlns:r="http://schemas.openxmlformats.org/officeDocument/2006/relationships" id="279" r:id="R450f49a26350446c"/>
    <p:sldId xmlns:r="http://schemas.openxmlformats.org/officeDocument/2006/relationships" id="280" r:id="R4dc26c1e91384a9c"/>
    <p:sldId xmlns:r="http://schemas.openxmlformats.org/officeDocument/2006/relationships" id="281" r:id="Rec5e7d77a9f946fb"/>
    <p:sldId xmlns:r="http://schemas.openxmlformats.org/officeDocument/2006/relationships" id="282" r:id="R563e3001d1724cf4"/>
    <p:sldId xmlns:r="http://schemas.openxmlformats.org/officeDocument/2006/relationships" id="283" r:id="R292833b0e3924523"/>
    <p:sldId xmlns:r="http://schemas.openxmlformats.org/officeDocument/2006/relationships" id="284" r:id="R6401af3af22f4d9f"/>
    <p:sldId xmlns:r="http://schemas.openxmlformats.org/officeDocument/2006/relationships" id="285" r:id="R24acc8b44bb0432e"/>
    <p:sldId xmlns:r="http://schemas.openxmlformats.org/officeDocument/2006/relationships" id="286" r:id="Ra81024ce79574fc3"/>
    <p:sldId xmlns:r="http://schemas.openxmlformats.org/officeDocument/2006/relationships" id="287" r:id="Rf6490a85abdc4e90"/>
    <p:sldId xmlns:r="http://schemas.openxmlformats.org/officeDocument/2006/relationships" id="288" r:id="R8c697eca4fb34c2a"/>
    <p:sldId xmlns:r="http://schemas.openxmlformats.org/officeDocument/2006/relationships" id="289" r:id="Rbd9f9eb6641947a2"/>
    <p:sldId xmlns:r="http://schemas.openxmlformats.org/officeDocument/2006/relationships" id="290" r:id="R86cddd41cf454965"/>
    <p:sldId xmlns:r="http://schemas.openxmlformats.org/officeDocument/2006/relationships" id="291" r:id="R23696f49deb64eb3"/>
    <p:sldId xmlns:r="http://schemas.openxmlformats.org/officeDocument/2006/relationships" id="292" r:id="R7381a7c73ad54e03"/>
    <p:sldId xmlns:r="http://schemas.openxmlformats.org/officeDocument/2006/relationships" id="293" r:id="R3769eebba1c14a9c"/>
    <p:sldId xmlns:r="http://schemas.openxmlformats.org/officeDocument/2006/relationships" id="294" r:id="R2a724899a5df43e4"/>
    <p:sldId xmlns:r="http://schemas.openxmlformats.org/officeDocument/2006/relationships" id="295" r:id="R3b748eea54b840d8"/>
    <p:sldId xmlns:r="http://schemas.openxmlformats.org/officeDocument/2006/relationships" id="296" r:id="R62999b3c8d0d48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7c74fd1aa041f5" /><Relationship Type="http://schemas.openxmlformats.org/officeDocument/2006/relationships/slideMaster" Target="/ppt/slideMasters/slideMaster1.xml" Id="R98aa04d3da0a4fd7" /><Relationship Type="http://schemas.openxmlformats.org/officeDocument/2006/relationships/notesMaster" Target="/ppt/notesMasters/notesMaster1.xml" Id="Rd135e553bf584e8d" /><Relationship Type="http://schemas.openxmlformats.org/officeDocument/2006/relationships/presProps" Target="/ppt/presProps.xml" Id="R5915e951ccfd440d" /><Relationship Type="http://schemas.openxmlformats.org/officeDocument/2006/relationships/tableStyles" Target="/ppt/tableStyles.xml" Id="R3146bd38cc364a5c" /><Relationship Type="http://schemas.openxmlformats.org/officeDocument/2006/relationships/slide" Target="/ppt/slides/slide1.xml" Id="R85ba339a1e7648a1" /><Relationship Type="http://schemas.openxmlformats.org/officeDocument/2006/relationships/slide" Target="/ppt/slides/slide2.xml" Id="R077a20af3c3d4a7d" /><Relationship Type="http://schemas.openxmlformats.org/officeDocument/2006/relationships/slide" Target="/ppt/slides/slide3.xml" Id="R73f8de460fa34e38" /><Relationship Type="http://schemas.openxmlformats.org/officeDocument/2006/relationships/slide" Target="/ppt/slides/slide4.xml" Id="Reafee0b008884adf" /><Relationship Type="http://schemas.openxmlformats.org/officeDocument/2006/relationships/slide" Target="/ppt/slides/slide5.xml" Id="R6ec9cab45e894fab" /><Relationship Type="http://schemas.openxmlformats.org/officeDocument/2006/relationships/slide" Target="/ppt/slides/slide6.xml" Id="Rba0e0345bcfc482a" /><Relationship Type="http://schemas.openxmlformats.org/officeDocument/2006/relationships/slide" Target="/ppt/slides/slide7.xml" Id="Rf32f162879ef481e" /><Relationship Type="http://schemas.openxmlformats.org/officeDocument/2006/relationships/slide" Target="/ppt/slides/slide8.xml" Id="Rc7f52c7faf374b4e" /><Relationship Type="http://schemas.openxmlformats.org/officeDocument/2006/relationships/slide" Target="/ppt/slides/slide9.xml" Id="R9f7d8da6c6144bcf" /><Relationship Type="http://schemas.openxmlformats.org/officeDocument/2006/relationships/slide" Target="/ppt/slides/slide10.xml" Id="Re380327aa6b84762" /><Relationship Type="http://schemas.openxmlformats.org/officeDocument/2006/relationships/slide" Target="/ppt/slides/slide11.xml" Id="Rf9a82f83b88a4a35" /><Relationship Type="http://schemas.openxmlformats.org/officeDocument/2006/relationships/slide" Target="/ppt/slides/slide12.xml" Id="Rc13a1a9db017452d" /><Relationship Type="http://schemas.openxmlformats.org/officeDocument/2006/relationships/slide" Target="/ppt/slides/slide13.xml" Id="R573b4b7af61c443e" /><Relationship Type="http://schemas.openxmlformats.org/officeDocument/2006/relationships/slide" Target="/ppt/slides/slide14.xml" Id="R3715af6dfa7b484d" /><Relationship Type="http://schemas.openxmlformats.org/officeDocument/2006/relationships/slide" Target="/ppt/slides/slide15.xml" Id="R4a3de0076ab84c05" /><Relationship Type="http://schemas.openxmlformats.org/officeDocument/2006/relationships/slide" Target="/ppt/slides/slide16.xml" Id="Rdbb719ecfe41474d" /><Relationship Type="http://schemas.openxmlformats.org/officeDocument/2006/relationships/slide" Target="/ppt/slides/slide17.xml" Id="Rd3a9db97614e44f8" /><Relationship Type="http://schemas.openxmlformats.org/officeDocument/2006/relationships/slide" Target="/ppt/slides/slide18.xml" Id="R3206628b57654a53" /><Relationship Type="http://schemas.openxmlformats.org/officeDocument/2006/relationships/slide" Target="/ppt/slides/slide19.xml" Id="R572bf44d55ec4744" /><Relationship Type="http://schemas.openxmlformats.org/officeDocument/2006/relationships/slide" Target="/ppt/slides/slide20.xml" Id="R1cac751702bd49b7" /><Relationship Type="http://schemas.openxmlformats.org/officeDocument/2006/relationships/slide" Target="/ppt/slides/slide21.xml" Id="R54552488dce44ed8" /><Relationship Type="http://schemas.openxmlformats.org/officeDocument/2006/relationships/slide" Target="/ppt/slides/slide22.xml" Id="R0d74f63928344f6f" /><Relationship Type="http://schemas.openxmlformats.org/officeDocument/2006/relationships/slide" Target="/ppt/slides/slide23.xml" Id="Rd781a9f0429a49ed" /><Relationship Type="http://schemas.openxmlformats.org/officeDocument/2006/relationships/slide" Target="/ppt/slides/slide24.xml" Id="R450f49a26350446c" /><Relationship Type="http://schemas.openxmlformats.org/officeDocument/2006/relationships/slide" Target="/ppt/slides/slide25.xml" Id="R4dc26c1e91384a9c" /><Relationship Type="http://schemas.openxmlformats.org/officeDocument/2006/relationships/slide" Target="/ppt/slides/slide26.xml" Id="Rec5e7d77a9f946fb" /><Relationship Type="http://schemas.openxmlformats.org/officeDocument/2006/relationships/slide" Target="/ppt/slides/slide27.xml" Id="R563e3001d1724cf4" /><Relationship Type="http://schemas.openxmlformats.org/officeDocument/2006/relationships/slide" Target="/ppt/slides/slide28.xml" Id="R292833b0e3924523" /><Relationship Type="http://schemas.openxmlformats.org/officeDocument/2006/relationships/slide" Target="/ppt/slides/slide29.xml" Id="R6401af3af22f4d9f" /><Relationship Type="http://schemas.openxmlformats.org/officeDocument/2006/relationships/slide" Target="/ppt/slides/slide30.xml" Id="R24acc8b44bb0432e" /><Relationship Type="http://schemas.openxmlformats.org/officeDocument/2006/relationships/slide" Target="/ppt/slides/slide31.xml" Id="Ra81024ce79574fc3" /><Relationship Type="http://schemas.openxmlformats.org/officeDocument/2006/relationships/slide" Target="/ppt/slides/slide32.xml" Id="Rf6490a85abdc4e90" /><Relationship Type="http://schemas.openxmlformats.org/officeDocument/2006/relationships/slide" Target="/ppt/slides/slide33.xml" Id="R8c697eca4fb34c2a" /><Relationship Type="http://schemas.openxmlformats.org/officeDocument/2006/relationships/slide" Target="/ppt/slides/slide34.xml" Id="Rbd9f9eb6641947a2" /><Relationship Type="http://schemas.openxmlformats.org/officeDocument/2006/relationships/slide" Target="/ppt/slides/slide35.xml" Id="R86cddd41cf454965" /><Relationship Type="http://schemas.openxmlformats.org/officeDocument/2006/relationships/slide" Target="/ppt/slides/slide36.xml" Id="R23696f49deb64eb3" /><Relationship Type="http://schemas.openxmlformats.org/officeDocument/2006/relationships/slide" Target="/ppt/slides/slide37.xml" Id="R7381a7c73ad54e03" /><Relationship Type="http://schemas.openxmlformats.org/officeDocument/2006/relationships/slide" Target="/ppt/slides/slide38.xml" Id="R3769eebba1c14a9c" /><Relationship Type="http://schemas.openxmlformats.org/officeDocument/2006/relationships/slide" Target="/ppt/slides/slide39.xml" Id="R2a724899a5df43e4" /><Relationship Type="http://schemas.openxmlformats.org/officeDocument/2006/relationships/slide" Target="/ppt/slides/slide40.xml" Id="R3b748eea54b840d8" /><Relationship Type="http://schemas.openxmlformats.org/officeDocument/2006/relationships/slide" Target="/ppt/slides/slide41.xml" Id="R62999b3c8d0d48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a4750f6e214c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c803744c5f45eb" /><Relationship Type="http://schemas.openxmlformats.org/officeDocument/2006/relationships/notesMaster" Target="/ppt/notesMasters/notesMaster1.xml" Id="Rb6752d2e325541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ce8ce099564573" /><Relationship Type="http://schemas.openxmlformats.org/officeDocument/2006/relationships/notesMaster" Target="/ppt/notesMasters/notesMaster1.xml" Id="R0ba608ab43ee4f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15a50d49a54a74" /><Relationship Type="http://schemas.openxmlformats.org/officeDocument/2006/relationships/notesMaster" Target="/ppt/notesMasters/notesMaster1.xml" Id="R2822b048119f43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7f4dfb80804683" /><Relationship Type="http://schemas.openxmlformats.org/officeDocument/2006/relationships/notesMaster" Target="/ppt/notesMasters/notesMaster1.xml" Id="R2a95dbf64d2049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c3e7096f5845c0" /><Relationship Type="http://schemas.openxmlformats.org/officeDocument/2006/relationships/notesMaster" Target="/ppt/notesMasters/notesMaster1.xml" Id="R759b869f196a4b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7210901c194af9" /><Relationship Type="http://schemas.openxmlformats.org/officeDocument/2006/relationships/notesMaster" Target="/ppt/notesMasters/notesMaster1.xml" Id="Ra7e65e3585d24ff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d511dfe38149a8" /><Relationship Type="http://schemas.openxmlformats.org/officeDocument/2006/relationships/notesMaster" Target="/ppt/notesMasters/notesMaster1.xml" Id="R7d7105b98ebb41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e0e162b0a74427a" /><Relationship Type="http://schemas.openxmlformats.org/officeDocument/2006/relationships/notesMaster" Target="/ppt/notesMasters/notesMaster1.xml" Id="Ra1368764267b49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4d034ae18042d8" /><Relationship Type="http://schemas.openxmlformats.org/officeDocument/2006/relationships/notesMaster" Target="/ppt/notesMasters/notesMaster1.xml" Id="R4149b90f5ea94b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6725796f6d4526" /><Relationship Type="http://schemas.openxmlformats.org/officeDocument/2006/relationships/notesMaster" Target="/ppt/notesMasters/notesMaster1.xml" Id="Re766030f07704c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539ab994504833" /><Relationship Type="http://schemas.openxmlformats.org/officeDocument/2006/relationships/notesMaster" Target="/ppt/notesMasters/notesMaster1.xml" Id="R87e563f7b63942e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c0ca045d5594cf8" /><Relationship Type="http://schemas.openxmlformats.org/officeDocument/2006/relationships/notesMaster" Target="/ppt/notesMasters/notesMaster1.xml" Id="Rded3c8e69c3842e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e715eac8876475d" /><Relationship Type="http://schemas.openxmlformats.org/officeDocument/2006/relationships/notesMaster" Target="/ppt/notesMasters/notesMaster1.xml" Id="Rfcbc362f840a4d2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6d7f37872394234" /><Relationship Type="http://schemas.openxmlformats.org/officeDocument/2006/relationships/notesMaster" Target="/ppt/notesMasters/notesMaster1.xml" Id="R408c15aa2788490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dd76b2061674e0f" /><Relationship Type="http://schemas.openxmlformats.org/officeDocument/2006/relationships/notesMaster" Target="/ppt/notesMasters/notesMaster1.xml" Id="Re34cdae64489459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abee551699f4ff5" /><Relationship Type="http://schemas.openxmlformats.org/officeDocument/2006/relationships/notesMaster" Target="/ppt/notesMasters/notesMaster1.xml" Id="R5f8a48e5056a4e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ccd93d8fa6b4cd7" /><Relationship Type="http://schemas.openxmlformats.org/officeDocument/2006/relationships/notesMaster" Target="/ppt/notesMasters/notesMaster1.xml" Id="R32ff0d8d0564447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a7a200c3e114b1d" /><Relationship Type="http://schemas.openxmlformats.org/officeDocument/2006/relationships/notesMaster" Target="/ppt/notesMasters/notesMaster1.xml" Id="R0692a1f8b045434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d18ce4f1a154e21" /><Relationship Type="http://schemas.openxmlformats.org/officeDocument/2006/relationships/notesMaster" Target="/ppt/notesMasters/notesMaster1.xml" Id="Rf89bf169107f447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49bfcfdc0174fe1" /><Relationship Type="http://schemas.openxmlformats.org/officeDocument/2006/relationships/notesMaster" Target="/ppt/notesMasters/notesMaster1.xml" Id="R5c0199de76564e0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7a5781a54874938" /><Relationship Type="http://schemas.openxmlformats.org/officeDocument/2006/relationships/notesMaster" Target="/ppt/notesMasters/notesMaster1.xml" Id="R6c60e759ea9b493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1a622fa90b47ee" /><Relationship Type="http://schemas.openxmlformats.org/officeDocument/2006/relationships/notesMaster" Target="/ppt/notesMasters/notesMaster1.xml" Id="R21c0debfd78c4c5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653de46473343aa" /><Relationship Type="http://schemas.openxmlformats.org/officeDocument/2006/relationships/notesMaster" Target="/ppt/notesMasters/notesMaster1.xml" Id="R4f5b00180ba646c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d50318a19b34111" /><Relationship Type="http://schemas.openxmlformats.org/officeDocument/2006/relationships/notesMaster" Target="/ppt/notesMasters/notesMaster1.xml" Id="Re8799555c5784f4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6ca201879744037" /><Relationship Type="http://schemas.openxmlformats.org/officeDocument/2006/relationships/notesMaster" Target="/ppt/notesMasters/notesMaster1.xml" Id="R947824df183f4fe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5aafa1e5fbd4abd" /><Relationship Type="http://schemas.openxmlformats.org/officeDocument/2006/relationships/notesMaster" Target="/ppt/notesMasters/notesMaster1.xml" Id="Rc65294c93ab4475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3a8d014bc134ff5" /><Relationship Type="http://schemas.openxmlformats.org/officeDocument/2006/relationships/notesMaster" Target="/ppt/notesMasters/notesMaster1.xml" Id="R64642cdeb7ef45b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c21054f5bf24f6c" /><Relationship Type="http://schemas.openxmlformats.org/officeDocument/2006/relationships/notesMaster" Target="/ppt/notesMasters/notesMaster1.xml" Id="R3ccce3504e35403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1375120888f4aaa" /><Relationship Type="http://schemas.openxmlformats.org/officeDocument/2006/relationships/notesMaster" Target="/ppt/notesMasters/notesMaster1.xml" Id="R8786581aba5f4f8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da794ea1ca84de2" /><Relationship Type="http://schemas.openxmlformats.org/officeDocument/2006/relationships/notesMaster" Target="/ppt/notesMasters/notesMaster1.xml" Id="R7d14fa252b0641d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4374bd34e6b442b" /><Relationship Type="http://schemas.openxmlformats.org/officeDocument/2006/relationships/notesMaster" Target="/ppt/notesMasters/notesMaster1.xml" Id="R4330b0e816c54cf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b867db4f5904e29" /><Relationship Type="http://schemas.openxmlformats.org/officeDocument/2006/relationships/notesMaster" Target="/ppt/notesMasters/notesMaster1.xml" Id="Rba549f0708a34ed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fd4f54d730f4b3e" /><Relationship Type="http://schemas.openxmlformats.org/officeDocument/2006/relationships/notesMaster" Target="/ppt/notesMasters/notesMaster1.xml" Id="R2bf28524f1894f9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3b8c732861141f8" /><Relationship Type="http://schemas.openxmlformats.org/officeDocument/2006/relationships/notesMaster" Target="/ppt/notesMasters/notesMaster1.xml" Id="Rec3417914a59475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4287b01a85243e7" /><Relationship Type="http://schemas.openxmlformats.org/officeDocument/2006/relationships/notesMaster" Target="/ppt/notesMasters/notesMaster1.xml" Id="Rfbdad012dbc74cc0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b75b20823754cc9" /><Relationship Type="http://schemas.openxmlformats.org/officeDocument/2006/relationships/notesMaster" Target="/ppt/notesMasters/notesMaster1.xml" Id="R0413e932d578472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b9f86f8ee374316" /><Relationship Type="http://schemas.openxmlformats.org/officeDocument/2006/relationships/notesMaster" Target="/ppt/notesMasters/notesMaster1.xml" Id="Ra734d181822e4ad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49ea5c3f8cb4163" /><Relationship Type="http://schemas.openxmlformats.org/officeDocument/2006/relationships/notesMaster" Target="/ppt/notesMasters/notesMaster1.xml" Id="R4784d3a3c93b45f0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8e72c9950104994" /><Relationship Type="http://schemas.openxmlformats.org/officeDocument/2006/relationships/notesMaster" Target="/ppt/notesMasters/notesMaster1.xml" Id="R63c7dda97fa64d8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658821d048345ca" /><Relationship Type="http://schemas.openxmlformats.org/officeDocument/2006/relationships/notesMaster" Target="/ppt/notesMasters/notesMaster1.xml" Id="Rb88e467dd75741e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c996168c83245dd" /><Relationship Type="http://schemas.openxmlformats.org/officeDocument/2006/relationships/notesMaster" Target="/ppt/notesMasters/notesMaster1.xml" Id="Rd8175a5821444e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53c5d173bc462e" /><Relationship Type="http://schemas.openxmlformats.org/officeDocument/2006/relationships/image" Target="/ppt/media/image.png" Id="Rb079e546fd1d4abd" /><Relationship Type="http://schemas.openxmlformats.org/officeDocument/2006/relationships/image" Target="/ppt/media/image2.png" Id="R4ebb0eb2c53a4a6e" /><Relationship Type="http://schemas.openxmlformats.org/officeDocument/2006/relationships/image" Target="/ppt/media/image.jpeg" Id="R043b0753984f4b2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729cb0f873497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079e546fd1d4ab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ebb0eb2c53a4a6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3b0753984f4b2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a55a9ae5254254" /><Relationship Type="http://schemas.openxmlformats.org/officeDocument/2006/relationships/slideLayout" Target="/ppt/slideLayouts/slideLayout1.xml" Id="Rd8fc79e67aa7495f" /><Relationship Type="http://schemas.openxmlformats.org/officeDocument/2006/relationships/slideLayout" Target="/ppt/slideLayouts/slideLayout2.xml" Id="Rf2d48bd613ec49b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fc79e67aa7495f"/>
    <p:sldLayoutId xmlns:r="http://schemas.openxmlformats.org/officeDocument/2006/relationships" id="2147483650" r:id="Rf2d48bd613ec49b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f4f40632ef48ab" /><Relationship Type="http://schemas.openxmlformats.org/officeDocument/2006/relationships/notesSlide" Target="/ppt/notesSlides/notesSlide1.xml" Id="Ra3f0c9c52c9242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efe9940444427" /><Relationship Type="http://schemas.openxmlformats.org/officeDocument/2006/relationships/notesSlide" Target="/ppt/notesSlides/notesSlide2.xml" Id="R7b40ffa0e4fc40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5b319ef1b844bb" /><Relationship Type="http://schemas.openxmlformats.org/officeDocument/2006/relationships/notesSlide" Target="/ppt/notesSlides/notesSlide3.xml" Id="Rb77e6b99a1c44c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108571bbc04c32" /><Relationship Type="http://schemas.openxmlformats.org/officeDocument/2006/relationships/notesSlide" Target="/ppt/notesSlides/notesSlide4.xml" Id="R12ae70a62eed49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7280e25d7f489c" /><Relationship Type="http://schemas.openxmlformats.org/officeDocument/2006/relationships/notesSlide" Target="/ppt/notesSlides/notesSlide5.xml" Id="R37246cef023242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a875320cb94161" /><Relationship Type="http://schemas.openxmlformats.org/officeDocument/2006/relationships/notesSlide" Target="/ppt/notesSlides/notesSlide6.xml" Id="R3881e325b6494e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c5b567451e416a" /><Relationship Type="http://schemas.openxmlformats.org/officeDocument/2006/relationships/notesSlide" Target="/ppt/notesSlides/notesSlide7.xml" Id="R61d5ce8e467443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ecbd5879a647bb" /><Relationship Type="http://schemas.openxmlformats.org/officeDocument/2006/relationships/notesSlide" Target="/ppt/notesSlides/notesSlide8.xml" Id="R7ef2db3faca1454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0d06fb3e2046d5" /><Relationship Type="http://schemas.openxmlformats.org/officeDocument/2006/relationships/notesSlide" Target="/ppt/notesSlides/notesSlide9.xml" Id="R8ad6fd26c10e49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77bb9a311f44ff" /><Relationship Type="http://schemas.openxmlformats.org/officeDocument/2006/relationships/notesSlide" Target="/ppt/notesSlides/notesSlide10.xml" Id="Rcf4085d90c2149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f4cc2539ff41af" /><Relationship Type="http://schemas.openxmlformats.org/officeDocument/2006/relationships/notesSlide" Target="/ppt/notesSlides/notesSlide11.xml" Id="R7271edd412974b7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e14d58dfff46e9" /><Relationship Type="http://schemas.openxmlformats.org/officeDocument/2006/relationships/notesSlide" Target="/ppt/notesSlides/notesSlide12.xml" Id="R11f8b45c735c401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241fb179e4405b" /><Relationship Type="http://schemas.openxmlformats.org/officeDocument/2006/relationships/notesSlide" Target="/ppt/notesSlides/notesSlide13.xml" Id="Rb0c29c08a90f420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ae31d64abf44ba" /><Relationship Type="http://schemas.openxmlformats.org/officeDocument/2006/relationships/notesSlide" Target="/ppt/notesSlides/notesSlide14.xml" Id="Rfc0725e5d700418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a0430af17b4da7" /><Relationship Type="http://schemas.openxmlformats.org/officeDocument/2006/relationships/notesSlide" Target="/ppt/notesSlides/notesSlide15.xml" Id="R51956ead15be4d7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cddfd01e0f46c9" /><Relationship Type="http://schemas.openxmlformats.org/officeDocument/2006/relationships/notesSlide" Target="/ppt/notesSlides/notesSlide16.xml" Id="Rf2a1513da0e94ba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efeb638c714834" /><Relationship Type="http://schemas.openxmlformats.org/officeDocument/2006/relationships/notesSlide" Target="/ppt/notesSlides/notesSlide17.xml" Id="R04dfbf1abce1499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b890c837934b87" /><Relationship Type="http://schemas.openxmlformats.org/officeDocument/2006/relationships/notesSlide" Target="/ppt/notesSlides/notesSlide18.xml" Id="Rb7cc926b7e3d4bb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7dcff2f1324228" /><Relationship Type="http://schemas.openxmlformats.org/officeDocument/2006/relationships/notesSlide" Target="/ppt/notesSlides/notesSlide19.xml" Id="Rb393780ebd294e1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ae292d4427450b" /><Relationship Type="http://schemas.openxmlformats.org/officeDocument/2006/relationships/notesSlide" Target="/ppt/notesSlides/notesSlide20.xml" Id="R92c9e84fb4af465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9d5ee1a2d94155" /><Relationship Type="http://schemas.openxmlformats.org/officeDocument/2006/relationships/notesSlide" Target="/ppt/notesSlides/notesSlide21.xml" Id="Rf96f30e98d0d45a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0ba69c76b5490f" /><Relationship Type="http://schemas.openxmlformats.org/officeDocument/2006/relationships/notesSlide" Target="/ppt/notesSlides/notesSlide22.xml" Id="Re1c559891ec64c6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e7b9985bdc437c" /><Relationship Type="http://schemas.openxmlformats.org/officeDocument/2006/relationships/notesSlide" Target="/ppt/notesSlides/notesSlide23.xml" Id="Raaa0d2b6368c40b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e86b5dded24366" /><Relationship Type="http://schemas.openxmlformats.org/officeDocument/2006/relationships/notesSlide" Target="/ppt/notesSlides/notesSlide24.xml" Id="Re1abef83a9934b7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e16c742f8242e8" /><Relationship Type="http://schemas.openxmlformats.org/officeDocument/2006/relationships/notesSlide" Target="/ppt/notesSlides/notesSlide25.xml" Id="Rb9fdd87425844bf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3abcb3a0804a46" /><Relationship Type="http://schemas.openxmlformats.org/officeDocument/2006/relationships/notesSlide" Target="/ppt/notesSlides/notesSlide26.xml" Id="R2dda5c5f7e2d4de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8d9dad5ac04632" /><Relationship Type="http://schemas.openxmlformats.org/officeDocument/2006/relationships/notesSlide" Target="/ppt/notesSlides/notesSlide27.xml" Id="Rc9dea151c343466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1ea909ae3346c7" /><Relationship Type="http://schemas.openxmlformats.org/officeDocument/2006/relationships/notesSlide" Target="/ppt/notesSlides/notesSlide28.xml" Id="Rd293cf16a6344a4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ef242ba3e443b2" /><Relationship Type="http://schemas.openxmlformats.org/officeDocument/2006/relationships/notesSlide" Target="/ppt/notesSlides/notesSlide29.xml" Id="Rd4050cbc1eb6444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167dbc51384eb2" /><Relationship Type="http://schemas.openxmlformats.org/officeDocument/2006/relationships/notesSlide" Target="/ppt/notesSlides/notesSlide30.xml" Id="R4030f8149fc1429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59fa4a024841af" /><Relationship Type="http://schemas.openxmlformats.org/officeDocument/2006/relationships/notesSlide" Target="/ppt/notesSlides/notesSlide31.xml" Id="R869c1235f356437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f115a159da4665" /><Relationship Type="http://schemas.openxmlformats.org/officeDocument/2006/relationships/notesSlide" Target="/ppt/notesSlides/notesSlide32.xml" Id="R676ba734ce8c4de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3ca3a6d00745dd" /><Relationship Type="http://schemas.openxmlformats.org/officeDocument/2006/relationships/notesSlide" Target="/ppt/notesSlides/notesSlide33.xml" Id="R05193172a1ee49f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9703787b8a41b5" /><Relationship Type="http://schemas.openxmlformats.org/officeDocument/2006/relationships/notesSlide" Target="/ppt/notesSlides/notesSlide34.xml" Id="R16ccc15cd23a4d6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bf36f892904436" /><Relationship Type="http://schemas.openxmlformats.org/officeDocument/2006/relationships/notesSlide" Target="/ppt/notesSlides/notesSlide35.xml" Id="R158ccb86ca34454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0f6a53aa584e55" /><Relationship Type="http://schemas.openxmlformats.org/officeDocument/2006/relationships/notesSlide" Target="/ppt/notesSlides/notesSlide36.xml" Id="R309470a616fc4db0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7481670b7e428a" /><Relationship Type="http://schemas.openxmlformats.org/officeDocument/2006/relationships/notesSlide" Target="/ppt/notesSlides/notesSlide37.xml" Id="R5121211b760449a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b4991dfbaf439e" /><Relationship Type="http://schemas.openxmlformats.org/officeDocument/2006/relationships/notesSlide" Target="/ppt/notesSlides/notesSlide38.xml" Id="Ra02f7c637526471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ed7820d597452f" /><Relationship Type="http://schemas.openxmlformats.org/officeDocument/2006/relationships/notesSlide" Target="/ppt/notesSlides/notesSlide39.xml" Id="Rf444bb13e6a4472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5ebba0c3a64fb5" /><Relationship Type="http://schemas.openxmlformats.org/officeDocument/2006/relationships/notesSlide" Target="/ppt/notesSlides/notesSlide40.xml" Id="R3ea852e2c6bd4306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1b2b0ed2f04968" /><Relationship Type="http://schemas.openxmlformats.org/officeDocument/2006/relationships/notesSlide" Target="/ppt/notesSlides/notesSlide41.xml" Id="R1c38dafa94d14e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Acts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  |  Acts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從這日起，耶路撒冷的教會大遭逼迫，除了使徒以外，門徒都分散在猶太和撒馬利亞各處。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Saul was consenting unto his death. And at that time there was a great persecution against the church which was at Jerusalem; and they were all scattered abroad throughout the regions of Judæa and Samaria, except the apostles.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  |  Acts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有虔誠的人把司提反埋葬了，為他捶胸大哭。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devout men carried Stephen to his burial, and made great lamentation over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  |  Acts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掃羅卻殘害教會，進各人的家，拉着男女下在監裏。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Saul, he made havock of the church, entering into every house, and haling men and women committed them to prison.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8:4  |  Acts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那些分散的人往各處去傳道。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they that were scattered abroad went every where preaching the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8:5  |  Acts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腓利下撒馬利亞城去，宣講基督。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Philip went down to the city of Samaria, and preached Christ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8:6  |  Acts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眾人聽見了，又看見腓利所行的神蹟，就同心合意地聽從他的話。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people with one accord gave heed unto those things which Philip spake, hearing and seeing the miracles which he did.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8:7  |  Acts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因為有許多人被污鬼附着，那些鬼大聲呼叫，從他們身上出來；還有許多癱瘓的、瘸腿的，都得了醫治。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unclean spirits, crying with loud voice, came out of many that were possessed with them: and many taken with palsies, and that were lame, were healed.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8:8  |  Acts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在那城裏，就大有歡喜。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was great joy in that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8:9  |  Acts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有一個人，名叫西門，向來在那城裏行邪術，妄自尊大，使撒馬利亞的百姓驚奇；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there was a certain man, called Simon, which beforetime in the same city used sorcery, and bewitched the people of Samaria, giving out that himself was some great one: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8:10  |  Acts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無論大小都聽從他，說：「這人就是那稱為神的大能者。」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whom they all gave heed, from the least to the greatest, saying, This man is the great power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8:11  |  Acts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他們聽從他，因他久用邪術，使他們驚奇。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him they had regard, because that of long time he had bewitched them with sorceries.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8:12  |  Acts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及至他們信了腓利所傳神國的福音和耶穌基督的名，連男帶女就受了洗。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they believed Philip preaching the things concerning the kingdom of God, and the name of Jesus Christ, they were baptized, both men and women.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8:13  |  Acts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西門自己也信了；既受了洗，就常與腓利在一處，看見他所行的神蹟和大異能，就甚驚奇。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Simon himself believed also: and when he was baptized, he continued with Philip, and wondered, beholding the miracles and signs which were done.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8:14  |  Acts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使徒在耶路撒冷聽見撒馬利亞人領受了神的道，就打發彼得、約翰往他們那裏去。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the apostles which were at Jerusalem heard that Samaria had received the word of God, they sent unto them Peter and John: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8:15  |  Acts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兩個人到了，就為他們禱告，要叫他們受聖靈。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Who, when they were come down, prayed for them, that they might receive the Holy Ghost: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8:16  |  Acts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因為聖靈還沒有降在他們一個人身上，他們只奉主耶穌的名受了洗。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as yet he was fallen upon none of them: only they were baptized in the name of the Lord Jesus.)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8:17  |  Acts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於是使徒按手在他們[頭]上，他們就受了聖靈。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laid they their hands on them, and they received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8:18  |  Acts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西門看見使徒按手，便有聖靈賜下，就拿錢給使徒，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Simon saw that through laying on of the apostles’ hands the Holy Ghost was given, he offered them money,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8:19  |  Acts 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說：「把這權柄也給我，叫我手按着誰，誰就可以受聖靈。」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Give me also this power, that on whomsoever I lay hands, he may receive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8:20  |  Acts 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彼得說：「你的銀子和你一同滅亡吧！因你想神的恩賜是可以用錢買的。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Peter said unto him, Thy money perish with thee, because thou hast thought that the gift of God may be purchased with money.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8:21  |  Acts 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你在這道上無分無關；因為在神面前，你的心不正。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neither part nor lot in this matter: for thy heart is not right in the sight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8:22  |  Acts 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你當懊悔你這罪惡，祈求主，或者你心裏的意念可得赦免。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Repent therefore of this thy wickedness, and pray God, if perhaps the thought of thine heart may be forgiven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8:23  |  Acts 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我看出你正在苦膽之中，被罪惡捆綁。」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perceive that thou art in the gall of bitterness, and in the bond of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8:24  |  Acts 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西門說：「願你們為我求主，叫你們所說的，沒有一樣臨到我身上。」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Simon, and said, Pray ye to the Lord for me, that none of these things which ye have spoken come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8:25  |  Acts 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使徒既證明主道，而且傳講，就回耶路撒冷去，一路在撒馬利亞好些村莊傳揚福音。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they, when they had testified and preached the word of the Lord, returned to Jerusalem, and preached the gospel in many villages of the Samaritans.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8:26  |  Acts 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有主的一個使者對腓利說：「起來！向南走，往那從耶路撒冷下迦薩的路上去。」那路是曠野。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angel of the Lord spake unto Philip, saying, Arise, and go toward the south unto the way that goeth down from Jerusalem unto Gaza, which is desert.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8:27  |  Acts 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腓利就起身去了，不料，有一個衣索匹亞人，是個有大權的太監，在衣索匹亞女王甘大基的手下總管銀庫，他上耶路撒冷禮拜去了。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arose and went: and, behold, a man of Ethiopia, an eunuch of great authority under Candace queen of the Ethiopians, who had the charge of all her treasure, and had come to Jerusalem for to worship,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8:28  |  Acts 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現在回來，在車上坐着，念先知以賽亞的書。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Was returning, and sitting in his chariot read Esaias the prophet.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8:29  |  Acts 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聖靈對腓利說：「你去！貼近那車走。」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Spirit said unto Philip, Go near, and join thyself to this chariot.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8:30  |  Acts 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腓利就跑到太監那裏，聽見他念先知以賽亞的書，便問他說：「你所念的，你明白嗎？」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Philip ran thither to him, and heard him read the prophet Esaias, and said, Understandest thou what thou readest?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8:31  |  Acts 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他說：「沒有人指教我，怎能明白呢？」於是請腓利上車，與他同坐。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How can I, except some man should guide me? And he desired Philip that he would come up and sit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8:32  |  Acts 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他所念的那段經，說： 他像羊被牽到宰殺之地， 又像羊羔在剪毛的人手下無聲； 他也是這樣不開口。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place of the scripture which he read was this, He was led as a sheep to the slaughter; and like a lamb dumb before his shearer, so opened he not his mouth: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8:33  |  Acts 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他卑微的時候， 人不按公義審判他； 誰能述說他的世代？ 因為他的生命從地上奪去。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his humiliation his judgment was taken away: and who shall declare his generation? for his life is taken from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8:34  |  Acts 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太監對腓利說：「請問，先知說這話是指着誰？是指着自己呢？是指着別人呢？」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eunuch answered Philip, and said, I pray thee, of whom speaketh the prophet this? of himself, or of some other man?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8:35  |  Acts 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腓利就開口從這經上起，對他傳講耶穌。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Philip opened his mouth, and began at the same scripture, and preached unto him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8:36  |  Acts 8:36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二人正往前走，到了有水的地方，太監說：「看哪，這裏有水，我受洗有甚麼妨礙呢？」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went on their way, they came unto a certain water: and the eunuch said, See, here is water; what doth hinder me to be baptized?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8:37  |  Acts 8:37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（和合本節號合併）二人正往前走，到了有水的地方，太監說：「看哪，這裏有水，我受洗有甚麼妨礙呢？」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Philip said, If thou believest with all thine heart, thou mayest. And he answered and said, I believe that Jesus Christ is the Son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8:38  |  Acts 8:38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於是吩咐車站住，腓利和太監二人同下水裏去，腓利就給他施洗。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commanded the chariot to stand still: and they went down both into the water, both Philip and the eunuch; and he baptized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8:39  |  Acts 8:39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從水裏上來，主的靈把腓利提了去，太監也不再見他了，就歡歡喜喜地走路。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were come up out of the water, the Spirit of the Lord caught away Philip, that the eunuch saw him no more: and he went on his way rejoicing.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8:40  |  Acts 8:40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後來有人在亞鎖都遇見腓利；他走遍那地方，在各城宣傳福音，直到凱撒利亞。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Philip was found at Azotus: and passing through he preached in all the cities, till he came to Cæsarea.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2026-08-30T07:07:42.3380000Z</dcterms:created>
  <dcterms:modified xsi:type="dcterms:W3CDTF">2026-08-30T07:07:42.3380000Z</dcterms:modified>
</coreProperties>
</file>