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81c950e4214e11" /><Relationship Type="http://schemas.openxmlformats.org/officeDocument/2006/relationships/extended-properties" Target="/docProps/app.xml" Id="R3e45548a75924203" /><Relationship Type="http://schemas.openxmlformats.org/officeDocument/2006/relationships/officeDocument" Target="/ppt/presentation.xml" Id="R2d3cbab74a7f4c42" /></Relationships>
</file>

<file path=ppt/presentation.xml><?xml version="1.0" encoding="utf-8"?>
<p:presentation xmlns:p="http://schemas.openxmlformats.org/presentationml/2006/main">
  <p:sldMasterIdLst>
    <p:sldMasterId xmlns:r="http://schemas.openxmlformats.org/officeDocument/2006/relationships" id="2147483648" r:id="R9e275cf8eeea40c9"/>
  </p:sldMasterIdLst>
  <p:notesMasterIdLst>
    <p:notesMasterId xmlns:r="http://schemas.openxmlformats.org/officeDocument/2006/relationships" r:id="Rac33e55f4b9a42f3"/>
  </p:notesMasterIdLst>
  <p:sldIdLst>
    <p:sldId xmlns:r="http://schemas.openxmlformats.org/officeDocument/2006/relationships" id="256" r:id="R32e8a21b90744122"/>
    <p:sldId xmlns:r="http://schemas.openxmlformats.org/officeDocument/2006/relationships" id="257" r:id="R9dd124cd1853455f"/>
    <p:sldId xmlns:r="http://schemas.openxmlformats.org/officeDocument/2006/relationships" id="258" r:id="R1bb06370471f41fc"/>
    <p:sldId xmlns:r="http://schemas.openxmlformats.org/officeDocument/2006/relationships" id="259" r:id="Rf405776319354135"/>
    <p:sldId xmlns:r="http://schemas.openxmlformats.org/officeDocument/2006/relationships" id="260" r:id="R3b4e59be92eb4041"/>
    <p:sldId xmlns:r="http://schemas.openxmlformats.org/officeDocument/2006/relationships" id="261" r:id="Rf86e2550296747a8"/>
    <p:sldId xmlns:r="http://schemas.openxmlformats.org/officeDocument/2006/relationships" id="262" r:id="R1f10c062c9564107"/>
    <p:sldId xmlns:r="http://schemas.openxmlformats.org/officeDocument/2006/relationships" id="263" r:id="Ra05d8168e3ee4c2c"/>
    <p:sldId xmlns:r="http://schemas.openxmlformats.org/officeDocument/2006/relationships" id="264" r:id="R95b86bec4c374193"/>
    <p:sldId xmlns:r="http://schemas.openxmlformats.org/officeDocument/2006/relationships" id="265" r:id="R13890b8c6d754c14"/>
    <p:sldId xmlns:r="http://schemas.openxmlformats.org/officeDocument/2006/relationships" id="266" r:id="Rd0d50443c8004d5b"/>
    <p:sldId xmlns:r="http://schemas.openxmlformats.org/officeDocument/2006/relationships" id="267" r:id="R7328121e70c140a6"/>
    <p:sldId xmlns:r="http://schemas.openxmlformats.org/officeDocument/2006/relationships" id="268" r:id="Ra9336a2e6ef847f7"/>
    <p:sldId xmlns:r="http://schemas.openxmlformats.org/officeDocument/2006/relationships" id="269" r:id="Rf14189a9f20e4b1e"/>
    <p:sldId xmlns:r="http://schemas.openxmlformats.org/officeDocument/2006/relationships" id="270" r:id="R4d52eab999994667"/>
    <p:sldId xmlns:r="http://schemas.openxmlformats.org/officeDocument/2006/relationships" id="271" r:id="R6ff673aa5ab64b84"/>
    <p:sldId xmlns:r="http://schemas.openxmlformats.org/officeDocument/2006/relationships" id="272" r:id="Re80126655b774f6d"/>
    <p:sldId xmlns:r="http://schemas.openxmlformats.org/officeDocument/2006/relationships" id="273" r:id="R7b97c23cd884498a"/>
    <p:sldId xmlns:r="http://schemas.openxmlformats.org/officeDocument/2006/relationships" id="274" r:id="Rfe313f2bf0e54d64"/>
    <p:sldId xmlns:r="http://schemas.openxmlformats.org/officeDocument/2006/relationships" id="275" r:id="Rff22e01697624e1f"/>
    <p:sldId xmlns:r="http://schemas.openxmlformats.org/officeDocument/2006/relationships" id="276" r:id="R2b22a1c0a23b4e5b"/>
    <p:sldId xmlns:r="http://schemas.openxmlformats.org/officeDocument/2006/relationships" id="277" r:id="R9aaf626da2af4d10"/>
    <p:sldId xmlns:r="http://schemas.openxmlformats.org/officeDocument/2006/relationships" id="278" r:id="R4cabc8e0ce844d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731b3faf4c42ce" /><Relationship Type="http://schemas.openxmlformats.org/officeDocument/2006/relationships/slideMaster" Target="/ppt/slideMasters/slideMaster1.xml" Id="R9e275cf8eeea40c9" /><Relationship Type="http://schemas.openxmlformats.org/officeDocument/2006/relationships/notesMaster" Target="/ppt/notesMasters/notesMaster1.xml" Id="Rac33e55f4b9a42f3" /><Relationship Type="http://schemas.openxmlformats.org/officeDocument/2006/relationships/presProps" Target="/ppt/presProps.xml" Id="R32b07de516084109" /><Relationship Type="http://schemas.openxmlformats.org/officeDocument/2006/relationships/tableStyles" Target="/ppt/tableStyles.xml" Id="R5d641e2f5d6a4dc5" /><Relationship Type="http://schemas.openxmlformats.org/officeDocument/2006/relationships/slide" Target="/ppt/slides/slide1.xml" Id="R32e8a21b90744122" /><Relationship Type="http://schemas.openxmlformats.org/officeDocument/2006/relationships/slide" Target="/ppt/slides/slide2.xml" Id="R9dd124cd1853455f" /><Relationship Type="http://schemas.openxmlformats.org/officeDocument/2006/relationships/slide" Target="/ppt/slides/slide3.xml" Id="R1bb06370471f41fc" /><Relationship Type="http://schemas.openxmlformats.org/officeDocument/2006/relationships/slide" Target="/ppt/slides/slide4.xml" Id="Rf405776319354135" /><Relationship Type="http://schemas.openxmlformats.org/officeDocument/2006/relationships/slide" Target="/ppt/slides/slide5.xml" Id="R3b4e59be92eb4041" /><Relationship Type="http://schemas.openxmlformats.org/officeDocument/2006/relationships/slide" Target="/ppt/slides/slide6.xml" Id="Rf86e2550296747a8" /><Relationship Type="http://schemas.openxmlformats.org/officeDocument/2006/relationships/slide" Target="/ppt/slides/slide7.xml" Id="R1f10c062c9564107" /><Relationship Type="http://schemas.openxmlformats.org/officeDocument/2006/relationships/slide" Target="/ppt/slides/slide8.xml" Id="Ra05d8168e3ee4c2c" /><Relationship Type="http://schemas.openxmlformats.org/officeDocument/2006/relationships/slide" Target="/ppt/slides/slide9.xml" Id="R95b86bec4c374193" /><Relationship Type="http://schemas.openxmlformats.org/officeDocument/2006/relationships/slide" Target="/ppt/slides/slide10.xml" Id="R13890b8c6d754c14" /><Relationship Type="http://schemas.openxmlformats.org/officeDocument/2006/relationships/slide" Target="/ppt/slides/slide11.xml" Id="Rd0d50443c8004d5b" /><Relationship Type="http://schemas.openxmlformats.org/officeDocument/2006/relationships/slide" Target="/ppt/slides/slide12.xml" Id="R7328121e70c140a6" /><Relationship Type="http://schemas.openxmlformats.org/officeDocument/2006/relationships/slide" Target="/ppt/slides/slide13.xml" Id="Ra9336a2e6ef847f7" /><Relationship Type="http://schemas.openxmlformats.org/officeDocument/2006/relationships/slide" Target="/ppt/slides/slide14.xml" Id="Rf14189a9f20e4b1e" /><Relationship Type="http://schemas.openxmlformats.org/officeDocument/2006/relationships/slide" Target="/ppt/slides/slide15.xml" Id="R4d52eab999994667" /><Relationship Type="http://schemas.openxmlformats.org/officeDocument/2006/relationships/slide" Target="/ppt/slides/slide16.xml" Id="R6ff673aa5ab64b84" /><Relationship Type="http://schemas.openxmlformats.org/officeDocument/2006/relationships/slide" Target="/ppt/slides/slide17.xml" Id="Re80126655b774f6d" /><Relationship Type="http://schemas.openxmlformats.org/officeDocument/2006/relationships/slide" Target="/ppt/slides/slide18.xml" Id="R7b97c23cd884498a" /><Relationship Type="http://schemas.openxmlformats.org/officeDocument/2006/relationships/slide" Target="/ppt/slides/slide19.xml" Id="Rfe313f2bf0e54d64" /><Relationship Type="http://schemas.openxmlformats.org/officeDocument/2006/relationships/slide" Target="/ppt/slides/slide20.xml" Id="Rff22e01697624e1f" /><Relationship Type="http://schemas.openxmlformats.org/officeDocument/2006/relationships/slide" Target="/ppt/slides/slide21.xml" Id="R2b22a1c0a23b4e5b" /><Relationship Type="http://schemas.openxmlformats.org/officeDocument/2006/relationships/slide" Target="/ppt/slides/slide22.xml" Id="R9aaf626da2af4d10" /><Relationship Type="http://schemas.openxmlformats.org/officeDocument/2006/relationships/slide" Target="/ppt/slides/slide23.xml" Id="R4cabc8e0ce844d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eae37746cd4a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587385c20e46a8" /><Relationship Type="http://schemas.openxmlformats.org/officeDocument/2006/relationships/notesMaster" Target="/ppt/notesMasters/notesMaster1.xml" Id="Rad857a980cb046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ed22d350884528" /><Relationship Type="http://schemas.openxmlformats.org/officeDocument/2006/relationships/notesMaster" Target="/ppt/notesMasters/notesMaster1.xml" Id="R9e7121c598314a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8827fb38434035" /><Relationship Type="http://schemas.openxmlformats.org/officeDocument/2006/relationships/notesMaster" Target="/ppt/notesMasters/notesMaster1.xml" Id="Rd948392b448e4b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1d7b10497e4df2" /><Relationship Type="http://schemas.openxmlformats.org/officeDocument/2006/relationships/notesMaster" Target="/ppt/notesMasters/notesMaster1.xml" Id="R1926268bcae244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2ad10308dc4867" /><Relationship Type="http://schemas.openxmlformats.org/officeDocument/2006/relationships/notesMaster" Target="/ppt/notesMasters/notesMaster1.xml" Id="Red8a1fad831543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3e12bdf3db4724" /><Relationship Type="http://schemas.openxmlformats.org/officeDocument/2006/relationships/notesMaster" Target="/ppt/notesMasters/notesMaster1.xml" Id="Rece28fe491e4473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cf1bcf2a1748db" /><Relationship Type="http://schemas.openxmlformats.org/officeDocument/2006/relationships/notesMaster" Target="/ppt/notesMasters/notesMaster1.xml" Id="R5266125a000643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5d1d3244f44851" /><Relationship Type="http://schemas.openxmlformats.org/officeDocument/2006/relationships/notesMaster" Target="/ppt/notesMasters/notesMaster1.xml" Id="R65079b92d3894d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93241fbe104579" /><Relationship Type="http://schemas.openxmlformats.org/officeDocument/2006/relationships/notesMaster" Target="/ppt/notesMasters/notesMaster1.xml" Id="R1ffa6457e62641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c230cc56ccb483c" /><Relationship Type="http://schemas.openxmlformats.org/officeDocument/2006/relationships/notesMaster" Target="/ppt/notesMasters/notesMaster1.xml" Id="R1deef254186b4e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521274fdc24f48" /><Relationship Type="http://schemas.openxmlformats.org/officeDocument/2006/relationships/notesMaster" Target="/ppt/notesMasters/notesMaster1.xml" Id="Re3cc71e6de9a4e5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da3f1ca513f4729" /><Relationship Type="http://schemas.openxmlformats.org/officeDocument/2006/relationships/notesMaster" Target="/ppt/notesMasters/notesMaster1.xml" Id="R8020aafc9d974a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bece3ac40c499f" /><Relationship Type="http://schemas.openxmlformats.org/officeDocument/2006/relationships/notesMaster" Target="/ppt/notesMasters/notesMaster1.xml" Id="R3ac14a476a1f41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86f698d581341d4" /><Relationship Type="http://schemas.openxmlformats.org/officeDocument/2006/relationships/notesMaster" Target="/ppt/notesMasters/notesMaster1.xml" Id="Re6746a547a53427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60484dea904280" /><Relationship Type="http://schemas.openxmlformats.org/officeDocument/2006/relationships/notesMaster" Target="/ppt/notesMasters/notesMaster1.xml" Id="R10516e40c2fd4c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1bb96f17744736" /><Relationship Type="http://schemas.openxmlformats.org/officeDocument/2006/relationships/notesMaster" Target="/ppt/notesMasters/notesMaster1.xml" Id="R5685d046c71c44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39a3398fb44496" /><Relationship Type="http://schemas.openxmlformats.org/officeDocument/2006/relationships/notesMaster" Target="/ppt/notesMasters/notesMaster1.xml" Id="R96203ba7b025411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d3c48b3162e42d2" /><Relationship Type="http://schemas.openxmlformats.org/officeDocument/2006/relationships/notesMaster" Target="/ppt/notesMasters/notesMaster1.xml" Id="R0e6188ef0e8d45f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1258fee00e4f00" /><Relationship Type="http://schemas.openxmlformats.org/officeDocument/2006/relationships/notesMaster" Target="/ppt/notesMasters/notesMaster1.xml" Id="Rf735ba923402465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53af7a1c294e28" /><Relationship Type="http://schemas.openxmlformats.org/officeDocument/2006/relationships/notesMaster" Target="/ppt/notesMasters/notesMaster1.xml" Id="R2e8ae0f9c7244a3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4ca30c1cbdd47a7" /><Relationship Type="http://schemas.openxmlformats.org/officeDocument/2006/relationships/notesMaster" Target="/ppt/notesMasters/notesMaster1.xml" Id="R619b5e61bfcd48e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4b0e7b9e38741a3" /><Relationship Type="http://schemas.openxmlformats.org/officeDocument/2006/relationships/notesMaster" Target="/ppt/notesMasters/notesMaster1.xml" Id="Rdfada04cbcd846c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a3ffbbc99834ca1" /><Relationship Type="http://schemas.openxmlformats.org/officeDocument/2006/relationships/notesMaster" Target="/ppt/notesMasters/notesMaster1.xml" Id="R5a9d8c03a97d44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a69ea2f03a498e" /><Relationship Type="http://schemas.openxmlformats.org/officeDocument/2006/relationships/image" Target="/ppt/media/image.png" Id="Rf2d436b6320f4497" /><Relationship Type="http://schemas.openxmlformats.org/officeDocument/2006/relationships/image" Target="/ppt/media/image2.png" Id="R739f5f94a8c34f7a" /><Relationship Type="http://schemas.openxmlformats.org/officeDocument/2006/relationships/image" Target="/ppt/media/image.jpeg" Id="Rf1006cc94c8047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a63a0aceafd43f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2d436b6320f44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39f5f94a8c34f7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1006cc94c80477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39f90bc7dea4f57" /><Relationship Type="http://schemas.openxmlformats.org/officeDocument/2006/relationships/slideLayout" Target="/ppt/slideLayouts/slideLayout1.xml" Id="R7fd949866cf64bb7" /><Relationship Type="http://schemas.openxmlformats.org/officeDocument/2006/relationships/slideLayout" Target="/ppt/slideLayouts/slideLayout2.xml" Id="R08213424e06b47c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fd949866cf64bb7"/>
    <p:sldLayoutId xmlns:r="http://schemas.openxmlformats.org/officeDocument/2006/relationships" id="2147483650" r:id="R08213424e06b47c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a588fa443dc448e" /><Relationship Type="http://schemas.openxmlformats.org/officeDocument/2006/relationships/notesSlide" Target="/ppt/notesSlides/notesSlide1.xml" Id="R29a6d7bd208949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23bab9d402343fc" /><Relationship Type="http://schemas.openxmlformats.org/officeDocument/2006/relationships/notesSlide" Target="/ppt/notesSlides/notesSlide2.xml" Id="R7fce29e54a7447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8a491f5811e4800" /><Relationship Type="http://schemas.openxmlformats.org/officeDocument/2006/relationships/notesSlide" Target="/ppt/notesSlides/notesSlide3.xml" Id="R37540de7548b4a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bd4e6e8d0f04b66" /><Relationship Type="http://schemas.openxmlformats.org/officeDocument/2006/relationships/notesSlide" Target="/ppt/notesSlides/notesSlide4.xml" Id="R22bb56939e4445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8ec610d165d41d1" /><Relationship Type="http://schemas.openxmlformats.org/officeDocument/2006/relationships/notesSlide" Target="/ppt/notesSlides/notesSlide5.xml" Id="R10c477a48179448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16edfcc90d4aef" /><Relationship Type="http://schemas.openxmlformats.org/officeDocument/2006/relationships/notesSlide" Target="/ppt/notesSlides/notesSlide6.xml" Id="R24306fba6777429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a44041720b1437a" /><Relationship Type="http://schemas.openxmlformats.org/officeDocument/2006/relationships/notesSlide" Target="/ppt/notesSlides/notesSlide7.xml" Id="R7a7da30408124e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6a7b4eb4d6f451b" /><Relationship Type="http://schemas.openxmlformats.org/officeDocument/2006/relationships/notesSlide" Target="/ppt/notesSlides/notesSlide8.xml" Id="Rb382e8c81eda48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460998e41d243f3" /><Relationship Type="http://schemas.openxmlformats.org/officeDocument/2006/relationships/notesSlide" Target="/ppt/notesSlides/notesSlide9.xml" Id="R092bba4fcd914b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c193c8533e0401d" /><Relationship Type="http://schemas.openxmlformats.org/officeDocument/2006/relationships/notesSlide" Target="/ppt/notesSlides/notesSlide10.xml" Id="R3d3c5d5a809f4b4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fa282a8f6d44a8" /><Relationship Type="http://schemas.openxmlformats.org/officeDocument/2006/relationships/notesSlide" Target="/ppt/notesSlides/notesSlide11.xml" Id="R4db4f9e845c145d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9ad273f23154c93" /><Relationship Type="http://schemas.openxmlformats.org/officeDocument/2006/relationships/notesSlide" Target="/ppt/notesSlides/notesSlide12.xml" Id="R65e138ba3efd408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7767cd91f474d1e" /><Relationship Type="http://schemas.openxmlformats.org/officeDocument/2006/relationships/notesSlide" Target="/ppt/notesSlides/notesSlide13.xml" Id="Rdfc970a702d242a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8242cfe898e4225" /><Relationship Type="http://schemas.openxmlformats.org/officeDocument/2006/relationships/notesSlide" Target="/ppt/notesSlides/notesSlide14.xml" Id="R07d399d546b949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00b18888e54498e" /><Relationship Type="http://schemas.openxmlformats.org/officeDocument/2006/relationships/notesSlide" Target="/ppt/notesSlides/notesSlide15.xml" Id="Rb997d409a1a844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b41077f090d48fd" /><Relationship Type="http://schemas.openxmlformats.org/officeDocument/2006/relationships/notesSlide" Target="/ppt/notesSlides/notesSlide16.xml" Id="R04080a74a4fd489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e470f01553242e5" /><Relationship Type="http://schemas.openxmlformats.org/officeDocument/2006/relationships/notesSlide" Target="/ppt/notesSlides/notesSlide17.xml" Id="Rc6fe59209d5444c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773ec89bef744d0" /><Relationship Type="http://schemas.openxmlformats.org/officeDocument/2006/relationships/notesSlide" Target="/ppt/notesSlides/notesSlide18.xml" Id="R1ed038a894de411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67b67584dc641bd" /><Relationship Type="http://schemas.openxmlformats.org/officeDocument/2006/relationships/notesSlide" Target="/ppt/notesSlides/notesSlide19.xml" Id="R2fe2e5af622b4b9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c450dbf3a7f4b5f" /><Relationship Type="http://schemas.openxmlformats.org/officeDocument/2006/relationships/notesSlide" Target="/ppt/notesSlides/notesSlide20.xml" Id="R34e69631099a461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36d5eb240bb42b0" /><Relationship Type="http://schemas.openxmlformats.org/officeDocument/2006/relationships/notesSlide" Target="/ppt/notesSlides/notesSlide21.xml" Id="R16f57728707e499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2864fa79988476a" /><Relationship Type="http://schemas.openxmlformats.org/officeDocument/2006/relationships/notesSlide" Target="/ppt/notesSlides/notesSlide22.xml" Id="Rf36e3dec0deb4ba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3aba01a1a8d477f" /><Relationship Type="http://schemas.openxmlformats.org/officeDocument/2006/relationships/notesSlide" Target="/ppt/notesSlides/notesSlide23.xml" Id="Rec6726eec3d6459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歷代志下第4章</a:t>
            </a:r>
          </a:p>
          <a:p xmlns:a="http://schemas.openxmlformats.org/drawingml/2006/main">
            <a:pPr algn="ctr">
              <a:buNone/>
            </a:pPr>
            <a:r>
              <a:rPr sz="2000">
                <a:solidFill>
                  <a:srgbClr val="FFFFFF"/>
                </a:solidFill>
                <a:latin typeface="Georgia"/>
                <a:ea typeface="Georgia"/>
                <a:cs typeface="Georgia"/>
              </a:rPr>
              <a:t>2 Chronicles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  |  2 Chronicles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他又製造一座銅壇，長二十肘，寬二十肘，高十肘；</a:t>
            </a:r>
          </a:p>
          <a:p xmlns:a="http://schemas.openxmlformats.org/drawingml/2006/main">
            <a:pPr algn="ctr">
              <a:buNone/>
            </a:pPr>
            <a:r>
              <a:rPr sz="2400">
                <a:solidFill>
                  <a:srgbClr val="FFFFFF"/>
                </a:solidFill>
                <a:latin typeface="Georgia"/>
                <a:ea typeface="Georgia"/>
                <a:cs typeface="Georgia"/>
              </a:rPr>
              <a:t>Moreover he made an altar of brass, twenty cubits the length thereof, and twenty cubits the breadth thereof, and ten cubits the height thereof.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4:2  |  2 Chronicles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又鑄一個[銅]海，樣式是圓的，高五肘，徑十肘，圍三十肘；</a:t>
            </a:r>
          </a:p>
          <a:p xmlns:a="http://schemas.openxmlformats.org/drawingml/2006/main">
            <a:pPr algn="ctr">
              <a:buNone/>
            </a:pPr>
            <a:r>
              <a:rPr sz="2100">
                <a:solidFill>
                  <a:srgbClr val="FFFFFF"/>
                </a:solidFill>
                <a:latin typeface="Georgia"/>
                <a:ea typeface="Georgia"/>
                <a:cs typeface="Georgia"/>
              </a:rPr>
              <a:t>Also he made a molten sea of ten cubits from brim to brim, round in compass, and five cubits the height thereof; and a line of thirty cubits did compass it round about.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4:3  |  2 Chronicles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海周圍有野瓜的樣式，每肘十瓜，共有兩行，是鑄海的時候鑄上的；</a:t>
            </a:r>
          </a:p>
          <a:p xmlns:a="http://schemas.openxmlformats.org/drawingml/2006/main">
            <a:pPr algn="ctr">
              <a:buNone/>
            </a:pPr>
            <a:r>
              <a:rPr sz="2100">
                <a:solidFill>
                  <a:srgbClr val="FFFFFF"/>
                </a:solidFill>
                <a:latin typeface="Georgia"/>
                <a:ea typeface="Georgia"/>
                <a:cs typeface="Georgia"/>
              </a:rPr>
              <a:t>And under it was the similitude of oxen, which did compass it round about: ten in a cubit, compassing the sea round about. Two rows of oxen were cast, when it was cast.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4:4  |  2 Chronicles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有十二隻[銅]牛馱海：三隻向北，三隻向西，三隻向南，三隻向東；海在牛上，牛尾向內；</a:t>
            </a:r>
          </a:p>
          <a:p xmlns:a="http://schemas.openxmlformats.org/drawingml/2006/main">
            <a:pPr algn="ctr">
              <a:buNone/>
            </a:pPr>
            <a:r>
              <a:rPr sz="1800">
                <a:solidFill>
                  <a:srgbClr val="FFFFFF"/>
                </a:solidFill>
                <a:latin typeface="Georgia"/>
                <a:ea typeface="Georgia"/>
                <a:cs typeface="Georgia"/>
              </a:rPr>
              <a:t>It stood upon twelve oxen, three looking toward the north, and three looking toward the west, and three looking toward the south, and three looking toward the east: and the sea was set above upon them, and all their hinder parts were inward.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4:5  |  2 Chronicles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海厚一掌，邊如杯邊，又如百合花，可容三千罷特；</a:t>
            </a:r>
          </a:p>
          <a:p xmlns:a="http://schemas.openxmlformats.org/drawingml/2006/main">
            <a:pPr algn="ctr">
              <a:buNone/>
            </a:pPr>
            <a:r>
              <a:rPr sz="2100">
                <a:solidFill>
                  <a:srgbClr val="FFFFFF"/>
                </a:solidFill>
                <a:latin typeface="Georgia"/>
                <a:ea typeface="Georgia"/>
                <a:cs typeface="Georgia"/>
              </a:rPr>
              <a:t>And the thickness of it was an handbreadth, and the brim of it like the work of the brim of a cup, with flowers of lilies; and it received and held three thousand baths.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4:6  |  2 Chronicles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又製造十個盆：五個放在右邊，五個放在左邊，獻燔祭所用之物都洗在其內；但海是為祭司沐浴的。</a:t>
            </a:r>
          </a:p>
          <a:p xmlns:a="http://schemas.openxmlformats.org/drawingml/2006/main">
            <a:pPr algn="ctr">
              <a:buNone/>
            </a:pPr>
            <a:r>
              <a:rPr sz="2100">
                <a:solidFill>
                  <a:srgbClr val="FFFFFF"/>
                </a:solidFill>
                <a:latin typeface="Georgia"/>
                <a:ea typeface="Georgia"/>
                <a:cs typeface="Georgia"/>
              </a:rPr>
              <a:t>He made also ten lavers, and put five on the right hand, and five on the left, to wash in them: such things as they offered for the burnt offering they washed in them; but the sea was for the priests to wash 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4:7  |  2 Chronicles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他又照所定的樣式造十個金燈臺，放在殿裏：五個在右邊，五個在左邊；</a:t>
            </a:r>
          </a:p>
          <a:p xmlns:a="http://schemas.openxmlformats.org/drawingml/2006/main">
            <a:pPr algn="ctr">
              <a:buNone/>
            </a:pPr>
            <a:r>
              <a:rPr sz="2400">
                <a:solidFill>
                  <a:srgbClr val="FFFFFF"/>
                </a:solidFill>
                <a:latin typeface="Georgia"/>
                <a:ea typeface="Georgia"/>
                <a:cs typeface="Georgia"/>
              </a:rPr>
              <a:t>And he made ten candlesticks of gold according to their form, and set them in the temple, five on the right hand, and five on the left.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4:8  |  2 Chronicles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又造十張桌子，放在殿裏：五張在右邊，五張在左邊；又造一百個金碗；</a:t>
            </a:r>
          </a:p>
          <a:p xmlns:a="http://schemas.openxmlformats.org/drawingml/2006/main">
            <a:pPr algn="ctr">
              <a:buNone/>
            </a:pPr>
            <a:r>
              <a:rPr sz="2400">
                <a:solidFill>
                  <a:srgbClr val="FFFFFF"/>
                </a:solidFill>
                <a:latin typeface="Georgia"/>
                <a:ea typeface="Georgia"/>
                <a:cs typeface="Georgia"/>
              </a:rPr>
              <a:t>He made also ten tables, and placed them in the temple, five on the right side, and five on the left. And he made an hundred basons of gold.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4:9  |  2 Chronicles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又建立祭司院和大院，並院門，用銅包裹門扇；</a:t>
            </a:r>
          </a:p>
          <a:p xmlns:a="http://schemas.openxmlformats.org/drawingml/2006/main">
            <a:pPr algn="ctr">
              <a:buNone/>
            </a:pPr>
            <a:r>
              <a:rPr sz="2400">
                <a:solidFill>
                  <a:srgbClr val="FFFFFF"/>
                </a:solidFill>
                <a:latin typeface="Georgia"/>
                <a:ea typeface="Georgia"/>
                <a:cs typeface="Georgia"/>
              </a:rPr>
              <a:t>Furthermore he made the court of the priests, and the great court, and doors for the court, and overlaid the doors of them with brass.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4:10  |  2 Chronicles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將海安在[殿門的]右邊，就是南邊。</a:t>
            </a:r>
          </a:p>
          <a:p xmlns:a="http://schemas.openxmlformats.org/drawingml/2006/main">
            <a:pPr algn="ctr">
              <a:buNone/>
            </a:pPr>
            <a:r>
              <a:rPr sz="2800">
                <a:solidFill>
                  <a:srgbClr val="FFFFFF"/>
                </a:solidFill>
                <a:latin typeface="Georgia"/>
                <a:ea typeface="Georgia"/>
                <a:cs typeface="Georgia"/>
              </a:rPr>
              <a:t>And he set the sea on the right side of the east end, over against the south.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4:11  |  2 Chronicles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戶蘭又造了盆、鏟、碗。這樣，他為所羅門王做完了神殿的工。</a:t>
            </a:r>
          </a:p>
          <a:p xmlns:a="http://schemas.openxmlformats.org/drawingml/2006/main">
            <a:pPr algn="ctr">
              <a:buNone/>
            </a:pPr>
            <a:r>
              <a:rPr sz="2400">
                <a:solidFill>
                  <a:srgbClr val="FFFFFF"/>
                </a:solidFill>
                <a:latin typeface="Georgia"/>
                <a:ea typeface="Georgia"/>
                <a:cs typeface="Georgia"/>
              </a:rPr>
              <a:t>And Huram made the pots, and the shovels, and the basons. And Huram finished the work that he was to make for king Solomon for the house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4:12  |  2 Chronicles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[所造的]就是：兩根柱子和柱上兩個如球的頂，並兩個蓋柱頂的網子</a:t>
            </a:r>
          </a:p>
          <a:p xmlns:a="http://schemas.openxmlformats.org/drawingml/2006/main">
            <a:pPr algn="ctr">
              <a:buNone/>
            </a:pPr>
            <a:r>
              <a:rPr sz="2100">
                <a:solidFill>
                  <a:srgbClr val="FFFFFF"/>
                </a:solidFill>
                <a:latin typeface="Georgia"/>
                <a:ea typeface="Georgia"/>
                <a:cs typeface="Georgia"/>
              </a:rPr>
              <a:t>To wit, the two pillars, and the pommels, and the chapiters which were on the top of the two pillars, and the two wreaths to cover the two pommels of the chapiters which were on the top of the pillars;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4:13  |  2 Chronicles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和四百石榴，安在兩個網子上（每網兩行蓋着兩個柱上如球的頂）。</a:t>
            </a:r>
          </a:p>
          <a:p xmlns:a="http://schemas.openxmlformats.org/drawingml/2006/main">
            <a:pPr algn="ctr">
              <a:buNone/>
            </a:pPr>
            <a:r>
              <a:rPr sz="2100">
                <a:solidFill>
                  <a:srgbClr val="FFFFFF"/>
                </a:solidFill>
                <a:latin typeface="Georgia"/>
                <a:ea typeface="Georgia"/>
                <a:cs typeface="Georgia"/>
              </a:rPr>
              <a:t>And four hundred pomegranates on the two wreaths; two rows of pomegranates on each wreath, to cover the two pommels of the chapiters which were upon the pillars.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4:14  |  2 Chronicles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盆座和其上的盆，</a:t>
            </a:r>
          </a:p>
          <a:p xmlns:a="http://schemas.openxmlformats.org/drawingml/2006/main">
            <a:pPr algn="ctr">
              <a:buNone/>
            </a:pPr>
            <a:r>
              <a:rPr sz="2800">
                <a:solidFill>
                  <a:srgbClr val="FFFFFF"/>
                </a:solidFill>
                <a:latin typeface="Georgia"/>
                <a:ea typeface="Georgia"/>
                <a:cs typeface="Georgia"/>
              </a:rPr>
              <a:t>He made also bases, and lavers made he upon the bases;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4:15  |  2 Chronicles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海和海下的十二隻牛，</a:t>
            </a:r>
          </a:p>
          <a:p xmlns:a="http://schemas.openxmlformats.org/drawingml/2006/main">
            <a:pPr algn="ctr">
              <a:buNone/>
            </a:pPr>
            <a:r>
              <a:rPr sz="2800">
                <a:solidFill>
                  <a:srgbClr val="FFFFFF"/>
                </a:solidFill>
                <a:latin typeface="Georgia"/>
                <a:ea typeface="Georgia"/>
                <a:cs typeface="Georgia"/>
              </a:rPr>
              <a:t>One sea, and twelve oxen under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4:16  |  2 Chronicles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盆、鏟子、肉鍤子，與耶和華殿裏的一切器皿，都是巧匠戶蘭用光亮的銅為所羅門王造成的，</a:t>
            </a:r>
          </a:p>
          <a:p xmlns:a="http://schemas.openxmlformats.org/drawingml/2006/main">
            <a:pPr algn="ctr">
              <a:buNone/>
            </a:pPr>
            <a:r>
              <a:rPr sz="2100">
                <a:solidFill>
                  <a:srgbClr val="FFFFFF"/>
                </a:solidFill>
                <a:latin typeface="Georgia"/>
                <a:ea typeface="Georgia"/>
                <a:cs typeface="Georgia"/>
              </a:rPr>
              <a:t>The pots also, and the shovels, and the fleshhooks, and all their instruments, did Huram his father make to king Solomon for the house of the LORD of bright brass.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4:17  |  2 Chronicles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是在約旦平原疏割和撒利但中間藉膠泥鑄成的。</a:t>
            </a:r>
          </a:p>
          <a:p xmlns:a="http://schemas.openxmlformats.org/drawingml/2006/main">
            <a:pPr algn="ctr">
              <a:buNone/>
            </a:pPr>
            <a:r>
              <a:rPr sz="2400">
                <a:solidFill>
                  <a:srgbClr val="FFFFFF"/>
                </a:solidFill>
                <a:latin typeface="Georgia"/>
                <a:ea typeface="Georgia"/>
                <a:cs typeface="Georgia"/>
              </a:rPr>
              <a:t>In the plain of Jordan did the king cast them, in the clay ground between Succoth and Zeredathah.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4:18  |  2 Chronicles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所羅門製造的這一切甚多，銅的輕重無法可查。</a:t>
            </a:r>
          </a:p>
          <a:p xmlns:a="http://schemas.openxmlformats.org/drawingml/2006/main">
            <a:pPr algn="ctr">
              <a:buNone/>
            </a:pPr>
            <a:r>
              <a:rPr sz="2400">
                <a:solidFill>
                  <a:srgbClr val="FFFFFF"/>
                </a:solidFill>
                <a:latin typeface="Georgia"/>
                <a:ea typeface="Georgia"/>
                <a:cs typeface="Georgia"/>
              </a:rPr>
              <a:t>Thus Solomon made all these vessels in great abundance: for the weight of the brass could not be found out.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4:19  |  2 Chronicles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所羅門又造神殿裏的金壇和陳設餅的桌子，</a:t>
            </a:r>
          </a:p>
          <a:p xmlns:a="http://schemas.openxmlformats.org/drawingml/2006/main">
            <a:pPr algn="ctr">
              <a:buNone/>
            </a:pPr>
            <a:r>
              <a:rPr sz="2400">
                <a:solidFill>
                  <a:srgbClr val="FFFFFF"/>
                </a:solidFill>
                <a:latin typeface="Georgia"/>
                <a:ea typeface="Georgia"/>
                <a:cs typeface="Georgia"/>
              </a:rPr>
              <a:t>And Solomon made all the vessels that were for the house of God, the golden altar also, and the tables whereon the shewbread was set;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4:20  |  2 Chronicles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並精金的燈臺和燈盞，可以照例點在內殿前。</a:t>
            </a:r>
          </a:p>
          <a:p xmlns:a="http://schemas.openxmlformats.org/drawingml/2006/main">
            <a:pPr algn="ctr">
              <a:buNone/>
            </a:pPr>
            <a:r>
              <a:rPr sz="2400">
                <a:solidFill>
                  <a:srgbClr val="FFFFFF"/>
                </a:solidFill>
                <a:latin typeface="Georgia"/>
                <a:ea typeface="Georgia"/>
                <a:cs typeface="Georgia"/>
              </a:rPr>
              <a:t>Moreover the candlesticks with their lamps, that they should burn after the manner before the oracle, of pure gold;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4:21  |  2 Chronicles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燈臺上的花和燈盞，並蠟剪都是金的，且是純金的；</a:t>
            </a:r>
          </a:p>
          <a:p xmlns:a="http://schemas.openxmlformats.org/drawingml/2006/main">
            <a:pPr algn="ctr">
              <a:buNone/>
            </a:pPr>
            <a:r>
              <a:rPr sz="2400">
                <a:solidFill>
                  <a:srgbClr val="FFFFFF"/>
                </a:solidFill>
                <a:latin typeface="Georgia"/>
                <a:ea typeface="Georgia"/>
                <a:cs typeface="Georgia"/>
              </a:rPr>
              <a:t>And the flowers, and the lamps, and the tongs, made he of gold, and that perfect gold;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4:22  |  2 Chronicles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又用精金製造鑷子、盤子、調羹、火鼎。至於殿門和至聖所的門扇，並殿的門扇，都是金子妝飾的。</a:t>
            </a:r>
          </a:p>
          <a:p xmlns:a="http://schemas.openxmlformats.org/drawingml/2006/main">
            <a:pPr algn="ctr">
              <a:buNone/>
            </a:pPr>
            <a:r>
              <a:rPr sz="2100">
                <a:solidFill>
                  <a:srgbClr val="FFFFFF"/>
                </a:solidFill>
                <a:latin typeface="Georgia"/>
                <a:ea typeface="Georgia"/>
                <a:cs typeface="Georgia"/>
              </a:rPr>
              <a:t>And the snuffers, and the basons, and the spoons, and the censers, of pure gold: and the entry of the house, the inner doors thereof for the most holy place, and the doors of the house of the temple, were of gold.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2026-08-30T04:16:48.7760000Z</dcterms:created>
  <dcterms:modified xsi:type="dcterms:W3CDTF">2026-08-30T04:16:48.7760000Z</dcterms:modified>
</coreProperties>
</file>