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d912bd14294f4c" /><Relationship Type="http://schemas.openxmlformats.org/officeDocument/2006/relationships/extended-properties" Target="/docProps/app.xml" Id="R81bad7b5de58487f" /><Relationship Type="http://schemas.openxmlformats.org/officeDocument/2006/relationships/officeDocument" Target="/ppt/presentation.xml" Id="R123b0f98f66841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fba30d0f39b484a"/>
  </p:sldMasterIdLst>
  <p:notesMasterIdLst>
    <p:notesMasterId xmlns:r="http://schemas.openxmlformats.org/officeDocument/2006/relationships" r:id="R1086f1b84dad41ef"/>
  </p:notesMasterIdLst>
  <p:sldIdLst>
    <p:sldId xmlns:r="http://schemas.openxmlformats.org/officeDocument/2006/relationships" id="256" r:id="R81d07a6704f5409c"/>
    <p:sldId xmlns:r="http://schemas.openxmlformats.org/officeDocument/2006/relationships" id="257" r:id="R3373a22f8a304ec4"/>
    <p:sldId xmlns:r="http://schemas.openxmlformats.org/officeDocument/2006/relationships" id="258" r:id="R5a811c9620c94ac4"/>
    <p:sldId xmlns:r="http://schemas.openxmlformats.org/officeDocument/2006/relationships" id="259" r:id="R414f07b4bb7d4918"/>
    <p:sldId xmlns:r="http://schemas.openxmlformats.org/officeDocument/2006/relationships" id="260" r:id="R30a4c23a86cd4994"/>
    <p:sldId xmlns:r="http://schemas.openxmlformats.org/officeDocument/2006/relationships" id="261" r:id="R758f2b6887d04693"/>
    <p:sldId xmlns:r="http://schemas.openxmlformats.org/officeDocument/2006/relationships" id="262" r:id="R21e15eeb45014565"/>
    <p:sldId xmlns:r="http://schemas.openxmlformats.org/officeDocument/2006/relationships" id="263" r:id="Rd6816dbebe2a4500"/>
    <p:sldId xmlns:r="http://schemas.openxmlformats.org/officeDocument/2006/relationships" id="264" r:id="Re8c7b406ee6b4013"/>
    <p:sldId xmlns:r="http://schemas.openxmlformats.org/officeDocument/2006/relationships" id="265" r:id="Rf785120952ed404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6379e697414be3" /><Relationship Type="http://schemas.openxmlformats.org/officeDocument/2006/relationships/slideMaster" Target="/ppt/slideMasters/slideMaster1.xml" Id="Rbfba30d0f39b484a" /><Relationship Type="http://schemas.openxmlformats.org/officeDocument/2006/relationships/notesMaster" Target="/ppt/notesMasters/notesMaster1.xml" Id="R1086f1b84dad41ef" /><Relationship Type="http://schemas.openxmlformats.org/officeDocument/2006/relationships/presProps" Target="/ppt/presProps.xml" Id="R25ec03e6a62f4e73" /><Relationship Type="http://schemas.openxmlformats.org/officeDocument/2006/relationships/tableStyles" Target="/ppt/tableStyles.xml" Id="Ree1fcf039ef34fca" /><Relationship Type="http://schemas.openxmlformats.org/officeDocument/2006/relationships/slide" Target="/ppt/slides/slide1.xml" Id="R81d07a6704f5409c" /><Relationship Type="http://schemas.openxmlformats.org/officeDocument/2006/relationships/slide" Target="/ppt/slides/slide2.xml" Id="R3373a22f8a304ec4" /><Relationship Type="http://schemas.openxmlformats.org/officeDocument/2006/relationships/slide" Target="/ppt/slides/slide3.xml" Id="R5a811c9620c94ac4" /><Relationship Type="http://schemas.openxmlformats.org/officeDocument/2006/relationships/slide" Target="/ppt/slides/slide4.xml" Id="R414f07b4bb7d4918" /><Relationship Type="http://schemas.openxmlformats.org/officeDocument/2006/relationships/slide" Target="/ppt/slides/slide5.xml" Id="R30a4c23a86cd4994" /><Relationship Type="http://schemas.openxmlformats.org/officeDocument/2006/relationships/slide" Target="/ppt/slides/slide6.xml" Id="R758f2b6887d04693" /><Relationship Type="http://schemas.openxmlformats.org/officeDocument/2006/relationships/slide" Target="/ppt/slides/slide7.xml" Id="R21e15eeb45014565" /><Relationship Type="http://schemas.openxmlformats.org/officeDocument/2006/relationships/slide" Target="/ppt/slides/slide8.xml" Id="Rd6816dbebe2a4500" /><Relationship Type="http://schemas.openxmlformats.org/officeDocument/2006/relationships/slide" Target="/ppt/slides/slide9.xml" Id="Re8c7b406ee6b4013" /><Relationship Type="http://schemas.openxmlformats.org/officeDocument/2006/relationships/slide" Target="/ppt/slides/slide10.xml" Id="Rf785120952ed404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709de2e793a4d5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826feb514d7406c" /><Relationship Type="http://schemas.openxmlformats.org/officeDocument/2006/relationships/notesMaster" Target="/ppt/notesMasters/notesMaster1.xml" Id="Ra5412754709843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7bc922ad5e490a" /><Relationship Type="http://schemas.openxmlformats.org/officeDocument/2006/relationships/notesMaster" Target="/ppt/notesMasters/notesMaster1.xml" Id="R5e541a566eee44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201bb67b774c05" /><Relationship Type="http://schemas.openxmlformats.org/officeDocument/2006/relationships/notesMaster" Target="/ppt/notesMasters/notesMaster1.xml" Id="R1fd56d036bc44f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558cae620274f27" /><Relationship Type="http://schemas.openxmlformats.org/officeDocument/2006/relationships/notesMaster" Target="/ppt/notesMasters/notesMaster1.xml" Id="R67cd809278d843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eb048bdca14a17" /><Relationship Type="http://schemas.openxmlformats.org/officeDocument/2006/relationships/notesMaster" Target="/ppt/notesMasters/notesMaster1.xml" Id="R2f53e993c5e04b4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b16050a96d24961" /><Relationship Type="http://schemas.openxmlformats.org/officeDocument/2006/relationships/notesMaster" Target="/ppt/notesMasters/notesMaster1.xml" Id="Rc6e617ce0976420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0a7b5ae494415f" /><Relationship Type="http://schemas.openxmlformats.org/officeDocument/2006/relationships/notesMaster" Target="/ppt/notesMasters/notesMaster1.xml" Id="Rcb364ec765284dc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fc6e7bea5804bad" /><Relationship Type="http://schemas.openxmlformats.org/officeDocument/2006/relationships/notesMaster" Target="/ppt/notesMasters/notesMaster1.xml" Id="R99161f63d62745d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e3875aef9754d8e" /><Relationship Type="http://schemas.openxmlformats.org/officeDocument/2006/relationships/notesMaster" Target="/ppt/notesMasters/notesMaster1.xml" Id="Rc7c6cccc71ac48f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721a916f0a4528" /><Relationship Type="http://schemas.openxmlformats.org/officeDocument/2006/relationships/notesMaster" Target="/ppt/notesMasters/notesMaster1.xml" Id="R9988f66c79914f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d6ed5b4f0c4688" /><Relationship Type="http://schemas.openxmlformats.org/officeDocument/2006/relationships/image" Target="/ppt/media/image.png" Id="R20fbe1601a674029" /><Relationship Type="http://schemas.openxmlformats.org/officeDocument/2006/relationships/image" Target="/ppt/media/image2.png" Id="R2fdec6560a234280" /><Relationship Type="http://schemas.openxmlformats.org/officeDocument/2006/relationships/image" Target="/ppt/media/image.jpeg" Id="R1184adb231a64fa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acb930138e405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0fbe1601a67402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fdec6560a23428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84adb231a64fa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f420a3af97e4c7f" /><Relationship Type="http://schemas.openxmlformats.org/officeDocument/2006/relationships/slideLayout" Target="/ppt/slideLayouts/slideLayout1.xml" Id="R9497b5f1a3784819" /><Relationship Type="http://schemas.openxmlformats.org/officeDocument/2006/relationships/slideLayout" Target="/ppt/slideLayouts/slideLayout2.xml" Id="R67477a5f78764d1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97b5f1a3784819"/>
    <p:sldLayoutId xmlns:r="http://schemas.openxmlformats.org/officeDocument/2006/relationships" id="2147483650" r:id="R67477a5f78764d1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903bc2de6c4eae" /><Relationship Type="http://schemas.openxmlformats.org/officeDocument/2006/relationships/notesSlide" Target="/ppt/notesSlides/notesSlide1.xml" Id="Rc0747322cd484d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396af2afc74ced" /><Relationship Type="http://schemas.openxmlformats.org/officeDocument/2006/relationships/notesSlide" Target="/ppt/notesSlides/notesSlide2.xml" Id="Rf043546849c24a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5ba3af0c074d82" /><Relationship Type="http://schemas.openxmlformats.org/officeDocument/2006/relationships/notesSlide" Target="/ppt/notesSlides/notesSlide3.xml" Id="Rb5a934ee8e7a46e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0778028f9b449e" /><Relationship Type="http://schemas.openxmlformats.org/officeDocument/2006/relationships/notesSlide" Target="/ppt/notesSlides/notesSlide4.xml" Id="Rd53f82c0d92742c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c8b18c7e3446a9" /><Relationship Type="http://schemas.openxmlformats.org/officeDocument/2006/relationships/notesSlide" Target="/ppt/notesSlides/notesSlide5.xml" Id="R20e4c8ea1dde46f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ee4d4e76404603" /><Relationship Type="http://schemas.openxmlformats.org/officeDocument/2006/relationships/notesSlide" Target="/ppt/notesSlides/notesSlide6.xml" Id="R7c022131e0da47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bd4b8c4f4845c4" /><Relationship Type="http://schemas.openxmlformats.org/officeDocument/2006/relationships/notesSlide" Target="/ppt/notesSlides/notesSlide7.xml" Id="Rd551ff1136e841e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4f6483a8254b43" /><Relationship Type="http://schemas.openxmlformats.org/officeDocument/2006/relationships/notesSlide" Target="/ppt/notesSlides/notesSlide8.xml" Id="R83d7586c1b694c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c29c7fb72d41bf" /><Relationship Type="http://schemas.openxmlformats.org/officeDocument/2006/relationships/notesSlide" Target="/ppt/notesSlides/notesSlide9.xml" Id="R09d16859f5c641e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0932c0990746b8" /><Relationship Type="http://schemas.openxmlformats.org/officeDocument/2006/relationships/notesSlide" Target="/ppt/notesSlides/notesSlide10.xml" Id="R0e17ebf67e5844c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詩篇第149章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149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149:1  |  Psalms 149:1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你們要讚美耶和華！ 向耶和華唱新歌， 在聖民的會中讚美他！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ye the LORD. Sing unto the LORD a new song, and his praise in the congregation of saints.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149:2  |  Psalms 149:2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願以色列因造他的主歡喜！ 願錫安的民因他們的王快樂！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Israel rejoice in him that made him: let the children of Zion be joyful in their King.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149:3  |  Psalms 149:3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願他們跳舞讚美他的名， 擊鼓彈琴歌頌他！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praise his name in the dance: let them sing praises unto him with the timbrel and harp.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149:4  |  Psalms 149:4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因為耶和華喜愛他的百姓； 他要用救恩當作謙卑人的妝飾。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taketh pleasure in his people: he will beautify the meek with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149:5  |  Psalms 149:5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願聖民因[所得的]榮耀高興！ 願他們在床上歡呼！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saints be joyful in glory: let them sing aloud upon their beds.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149:6  |  Psalms 149:6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願他們口中稱讚神為高， 手裏有兩刃的刀，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high praises of God be in their mouth, and a twoedged sword in their hand;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149:7  |  Psalms 149:7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為要報復列邦， 刑罰萬民。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execute vengeance upon the heathen, and punishments upon the people;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149:8  |  Psalms 149:8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要用鍊子捆他們的君王， 用鐵鐐鎖他們的大臣；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bind their kings with chains, and their nobles with fetters of iron;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149:9  |  Psalms 149:9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要在他們身上施行所記錄的審判。 他的聖民都有這榮耀。 你們要讚美耶和華！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execute upon them the judgment written: this honour have all his saints. Praise ye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2026-08-30T04:29:28.9680000Z</dcterms:created>
  <dcterms:modified xsi:type="dcterms:W3CDTF">2026-08-30T04:29:28.9680000Z</dcterms:modified>
</coreProperties>
</file>