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61fe871107412f" /><Relationship Type="http://schemas.openxmlformats.org/officeDocument/2006/relationships/extended-properties" Target="/docProps/app.xml" Id="R3a5e2e26c77a4931" /><Relationship Type="http://schemas.openxmlformats.org/officeDocument/2006/relationships/officeDocument" Target="/ppt/presentation.xml" Id="Rd6390dba17a845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ac07a79242c48e6"/>
  </p:sldMasterIdLst>
  <p:notesMasterIdLst>
    <p:notesMasterId xmlns:r="http://schemas.openxmlformats.org/officeDocument/2006/relationships" r:id="R7567a6f226a3408e"/>
  </p:notesMasterIdLst>
  <p:sldIdLst>
    <p:sldId xmlns:r="http://schemas.openxmlformats.org/officeDocument/2006/relationships" id="256" r:id="Ra45887bd3a08460f"/>
    <p:sldId xmlns:r="http://schemas.openxmlformats.org/officeDocument/2006/relationships" id="257" r:id="Rc96eaf81dcf948bd"/>
    <p:sldId xmlns:r="http://schemas.openxmlformats.org/officeDocument/2006/relationships" id="258" r:id="R64a14fe6595f402e"/>
    <p:sldId xmlns:r="http://schemas.openxmlformats.org/officeDocument/2006/relationships" id="259" r:id="R72111d57a8b64454"/>
    <p:sldId xmlns:r="http://schemas.openxmlformats.org/officeDocument/2006/relationships" id="260" r:id="Rc5ef35c15ff14f30"/>
    <p:sldId xmlns:r="http://schemas.openxmlformats.org/officeDocument/2006/relationships" id="261" r:id="R04848ea37e6a4dd4"/>
    <p:sldId xmlns:r="http://schemas.openxmlformats.org/officeDocument/2006/relationships" id="262" r:id="Rbd394647e2924ab1"/>
    <p:sldId xmlns:r="http://schemas.openxmlformats.org/officeDocument/2006/relationships" id="263" r:id="Rc5b3fc3a85e14cb5"/>
    <p:sldId xmlns:r="http://schemas.openxmlformats.org/officeDocument/2006/relationships" id="264" r:id="Rf2714ca0d9114279"/>
    <p:sldId xmlns:r="http://schemas.openxmlformats.org/officeDocument/2006/relationships" id="265" r:id="R0c369cd1f2bd4792"/>
    <p:sldId xmlns:r="http://schemas.openxmlformats.org/officeDocument/2006/relationships" id="266" r:id="R55e273eaa239487e"/>
    <p:sldId xmlns:r="http://schemas.openxmlformats.org/officeDocument/2006/relationships" id="267" r:id="R6692aa4b52cf4b40"/>
    <p:sldId xmlns:r="http://schemas.openxmlformats.org/officeDocument/2006/relationships" id="268" r:id="R05960e0b99bb404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cc5f508fe24cb9" /><Relationship Type="http://schemas.openxmlformats.org/officeDocument/2006/relationships/slideMaster" Target="/ppt/slideMasters/slideMaster1.xml" Id="R8ac07a79242c48e6" /><Relationship Type="http://schemas.openxmlformats.org/officeDocument/2006/relationships/notesMaster" Target="/ppt/notesMasters/notesMaster1.xml" Id="R7567a6f226a3408e" /><Relationship Type="http://schemas.openxmlformats.org/officeDocument/2006/relationships/presProps" Target="/ppt/presProps.xml" Id="R563b591f2d7d4a7c" /><Relationship Type="http://schemas.openxmlformats.org/officeDocument/2006/relationships/tableStyles" Target="/ppt/tableStyles.xml" Id="Ra8dbbea9edf04576" /><Relationship Type="http://schemas.openxmlformats.org/officeDocument/2006/relationships/slide" Target="/ppt/slides/slide1.xml" Id="Ra45887bd3a08460f" /><Relationship Type="http://schemas.openxmlformats.org/officeDocument/2006/relationships/slide" Target="/ppt/slides/slide2.xml" Id="Rc96eaf81dcf948bd" /><Relationship Type="http://schemas.openxmlformats.org/officeDocument/2006/relationships/slide" Target="/ppt/slides/slide3.xml" Id="R64a14fe6595f402e" /><Relationship Type="http://schemas.openxmlformats.org/officeDocument/2006/relationships/slide" Target="/ppt/slides/slide4.xml" Id="R72111d57a8b64454" /><Relationship Type="http://schemas.openxmlformats.org/officeDocument/2006/relationships/slide" Target="/ppt/slides/slide5.xml" Id="Rc5ef35c15ff14f30" /><Relationship Type="http://schemas.openxmlformats.org/officeDocument/2006/relationships/slide" Target="/ppt/slides/slide6.xml" Id="R04848ea37e6a4dd4" /><Relationship Type="http://schemas.openxmlformats.org/officeDocument/2006/relationships/slide" Target="/ppt/slides/slide7.xml" Id="Rbd394647e2924ab1" /><Relationship Type="http://schemas.openxmlformats.org/officeDocument/2006/relationships/slide" Target="/ppt/slides/slide8.xml" Id="Rc5b3fc3a85e14cb5" /><Relationship Type="http://schemas.openxmlformats.org/officeDocument/2006/relationships/slide" Target="/ppt/slides/slide9.xml" Id="Rf2714ca0d9114279" /><Relationship Type="http://schemas.openxmlformats.org/officeDocument/2006/relationships/slide" Target="/ppt/slides/slide10.xml" Id="R0c369cd1f2bd4792" /><Relationship Type="http://schemas.openxmlformats.org/officeDocument/2006/relationships/slide" Target="/ppt/slides/slide11.xml" Id="R55e273eaa239487e" /><Relationship Type="http://schemas.openxmlformats.org/officeDocument/2006/relationships/slide" Target="/ppt/slides/slide12.xml" Id="R6692aa4b52cf4b40" /><Relationship Type="http://schemas.openxmlformats.org/officeDocument/2006/relationships/slide" Target="/ppt/slides/slide13.xml" Id="R05960e0b99bb404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fe6da54a4647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02189b596e44cf" /><Relationship Type="http://schemas.openxmlformats.org/officeDocument/2006/relationships/notesMaster" Target="/ppt/notesMasters/notesMaster1.xml" Id="Rb0593670c1284a5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9a30e057a54bbd" /><Relationship Type="http://schemas.openxmlformats.org/officeDocument/2006/relationships/notesMaster" Target="/ppt/notesMasters/notesMaster1.xml" Id="Rb39d72c80200462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b1db1ba2094ec4" /><Relationship Type="http://schemas.openxmlformats.org/officeDocument/2006/relationships/notesMaster" Target="/ppt/notesMasters/notesMaster1.xml" Id="R6daf0a2ecde046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05973a2904457b" /><Relationship Type="http://schemas.openxmlformats.org/officeDocument/2006/relationships/notesMaster" Target="/ppt/notesMasters/notesMaster1.xml" Id="R68e9035cfdb743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3a87fdaf3b44fc" /><Relationship Type="http://schemas.openxmlformats.org/officeDocument/2006/relationships/notesMaster" Target="/ppt/notesMasters/notesMaster1.xml" Id="R2c25db8245e34f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4432623a37433f" /><Relationship Type="http://schemas.openxmlformats.org/officeDocument/2006/relationships/notesMaster" Target="/ppt/notesMasters/notesMaster1.xml" Id="R5b1c2ec6ee8e44a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84b2266f354b05" /><Relationship Type="http://schemas.openxmlformats.org/officeDocument/2006/relationships/notesMaster" Target="/ppt/notesMasters/notesMaster1.xml" Id="R1bb12d60ff1f4f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a049922c2c4787" /><Relationship Type="http://schemas.openxmlformats.org/officeDocument/2006/relationships/notesMaster" Target="/ppt/notesMasters/notesMaster1.xml" Id="Raf50872d239c4f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9f23985acba4e31" /><Relationship Type="http://schemas.openxmlformats.org/officeDocument/2006/relationships/notesMaster" Target="/ppt/notesMasters/notesMaster1.xml" Id="R77649639511640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ed36748a164244" /><Relationship Type="http://schemas.openxmlformats.org/officeDocument/2006/relationships/notesMaster" Target="/ppt/notesMasters/notesMaster1.xml" Id="R22fcdd7c21b542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4294755815644a3" /><Relationship Type="http://schemas.openxmlformats.org/officeDocument/2006/relationships/notesMaster" Target="/ppt/notesMasters/notesMaster1.xml" Id="R0afe7a540a0d4af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cee18e0796546d7" /><Relationship Type="http://schemas.openxmlformats.org/officeDocument/2006/relationships/notesMaster" Target="/ppt/notesMasters/notesMaster1.xml" Id="Re6d74c2cea6c428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edaf6c3751442a1" /><Relationship Type="http://schemas.openxmlformats.org/officeDocument/2006/relationships/notesMaster" Target="/ppt/notesMasters/notesMaster1.xml" Id="Rfbe8e0442a0f47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47018c8a1f468f" /><Relationship Type="http://schemas.openxmlformats.org/officeDocument/2006/relationships/image" Target="/ppt/media/image.png" Id="Rd6832caea77847e2" /><Relationship Type="http://schemas.openxmlformats.org/officeDocument/2006/relationships/image" Target="/ppt/media/image2.png" Id="R0c0dc2bf4a534f1f" /><Relationship Type="http://schemas.openxmlformats.org/officeDocument/2006/relationships/image" Target="/ppt/media/image.jpeg" Id="R6329ea519672410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229fb38c6a417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6832caea77847e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c0dc2bf4a534f1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29ea519672410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805befc554c4587" /><Relationship Type="http://schemas.openxmlformats.org/officeDocument/2006/relationships/slideLayout" Target="/ppt/slideLayouts/slideLayout1.xml" Id="Rfa103c55a36748a2" /><Relationship Type="http://schemas.openxmlformats.org/officeDocument/2006/relationships/slideLayout" Target="/ppt/slideLayouts/slideLayout2.xml" Id="R2c7bc7b6806b40d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103c55a36748a2"/>
    <p:sldLayoutId xmlns:r="http://schemas.openxmlformats.org/officeDocument/2006/relationships" id="2147483650" r:id="R2c7bc7b6806b40d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6749dbe24a4123" /><Relationship Type="http://schemas.openxmlformats.org/officeDocument/2006/relationships/notesSlide" Target="/ppt/notesSlides/notesSlide1.xml" Id="Rd681f320cb524b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0acc8eed4c4c7e" /><Relationship Type="http://schemas.openxmlformats.org/officeDocument/2006/relationships/notesSlide" Target="/ppt/notesSlides/notesSlide2.xml" Id="R525a24ec40a14a2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81569fd9be4866" /><Relationship Type="http://schemas.openxmlformats.org/officeDocument/2006/relationships/notesSlide" Target="/ppt/notesSlides/notesSlide3.xml" Id="R5fe4a1c42f13483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2d8aa05153439a" /><Relationship Type="http://schemas.openxmlformats.org/officeDocument/2006/relationships/notesSlide" Target="/ppt/notesSlides/notesSlide4.xml" Id="Rc5569ab88b05472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144b0ff7324d9c" /><Relationship Type="http://schemas.openxmlformats.org/officeDocument/2006/relationships/notesSlide" Target="/ppt/notesSlides/notesSlide5.xml" Id="R8240b1e87b3241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149bc109a14960" /><Relationship Type="http://schemas.openxmlformats.org/officeDocument/2006/relationships/notesSlide" Target="/ppt/notesSlides/notesSlide6.xml" Id="R0c545608ae4a46c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d56e38644542f7" /><Relationship Type="http://schemas.openxmlformats.org/officeDocument/2006/relationships/notesSlide" Target="/ppt/notesSlides/notesSlide7.xml" Id="R39b6ae3e43a040d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c8acf8061146b9" /><Relationship Type="http://schemas.openxmlformats.org/officeDocument/2006/relationships/notesSlide" Target="/ppt/notesSlides/notesSlide8.xml" Id="Rf9cad0bc0ad9405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aee8df3f2c4eff" /><Relationship Type="http://schemas.openxmlformats.org/officeDocument/2006/relationships/notesSlide" Target="/ppt/notesSlides/notesSlide9.xml" Id="R930b5a6a39d84e5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0c31740401479d" /><Relationship Type="http://schemas.openxmlformats.org/officeDocument/2006/relationships/notesSlide" Target="/ppt/notesSlides/notesSlide10.xml" Id="R84619fd18f8f470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2fc091543c4f0e" /><Relationship Type="http://schemas.openxmlformats.org/officeDocument/2006/relationships/notesSlide" Target="/ppt/notesSlides/notesSlide11.xml" Id="Ree727ec82237433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2b6c964e704ccc" /><Relationship Type="http://schemas.openxmlformats.org/officeDocument/2006/relationships/notesSlide" Target="/ppt/notesSlides/notesSlide12.xml" Id="Ra373e45cb60a428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cfb683ac9f43c4" /><Relationship Type="http://schemas.openxmlformats.org/officeDocument/2006/relationships/notesSlide" Target="/ppt/notesSlides/notesSlide13.xml" Id="R825ba36a0f33489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詩篇第36章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36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36:1  |  Psalms 36:1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耶和華的僕人大衛的詩，交與伶長。 惡人的罪過在他心裏說： 我眼中不怕神！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 the servant of the LORD. The transgression of the wicked saith within my heart, that there is no fear of God before his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36:2  |  Psalms 36:2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他自誇自媚， 以為他的罪孽終不顯露，不被恨惡。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flattereth himself in his own eyes, until his iniquity be found to be hateful.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36:3  |  Psalms 36:3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他口中的言語盡是罪孽詭詐； 他與智慧善行已經斷絕。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his mouth are iniquity and deceit: he hath left off to be wise, and to do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36:4  |  Psalms 36:4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他在床上圖謀罪孽， 定意行不善的道，不憎惡惡事。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deviseth mischief upon his bed; he setteth himself in a way that is not good; he abhorreth not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36:5  |  Psalms 36:5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耶和華啊，你的慈愛上及諸天； 你的信實達到穹蒼。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mercy, O LORD, is in the heavens; and thy faithfulness reacheth unto the clouds.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36:6  |  Psalms 36:6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你的公義好像高山； 你的判斷如同深淵。 耶和華啊，人民、牲畜，你都救護。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righteousness is like the great mountains; thy judgments are a great deep: O LORD, thou preservest man and beast.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36:7  |  Psalms 36:7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神啊，你的慈愛何其寶貴！ 世人投靠在你翅膀的蔭下。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excellent is thy lovingkindness, O God! therefore the children of men put their trust under the shadow of thy wings.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36:8  |  Psalms 36:8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他們必因你殿裏的肥甘得以飽足； 你也必叫他們喝你樂河的[水]。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be abundantly satisfied with the fatness of thy house; and thou shalt make them drink of the river of thy pleasures.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36:9  |  Psalms 36:9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因為，在你那裏有生命的源頭； 在你的光中，我們必得見光。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with thee is the fountain of life: in thy light shall we see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36:10  |  Psalms 36:10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願你常施慈愛給認識你的人， 常以公義待心裏正直的人。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continue thy lovingkindness unto them that know thee; and thy righteousness to the upright in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36:11  |  Psalms 36:11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不容驕傲人的腳踐踏我； 不容凶惡人的手趕逐我。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the foot of pride come against me, and let not the hand of the wicked remove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36:12  |  Psalms 36:12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在那裏，作孽的人已經仆倒； 他們被推倒，不能再起來。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are the workers of iniquity fallen: they are cast down, and shall not be able to rise.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2026-08-30T04:29:02.9930000Z</dcterms:created>
  <dcterms:modified xsi:type="dcterms:W3CDTF">2026-08-30T04:29:02.9930000Z</dcterms:modified>
</coreProperties>
</file>