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216b1b73a4c4321" /><Relationship Type="http://schemas.openxmlformats.org/officeDocument/2006/relationships/extended-properties" Target="/docProps/app.xml" Id="Rc46f3288d1a04c69" /><Relationship Type="http://schemas.openxmlformats.org/officeDocument/2006/relationships/officeDocument" Target="/ppt/presentation.xml" Id="R74526c04b663434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548692417c741b1"/>
  </p:sldMasterIdLst>
  <p:notesMasterIdLst>
    <p:notesMasterId xmlns:r="http://schemas.openxmlformats.org/officeDocument/2006/relationships" r:id="R6be55e62adc64ba6"/>
  </p:notesMasterIdLst>
  <p:sldIdLst>
    <p:sldId xmlns:r="http://schemas.openxmlformats.org/officeDocument/2006/relationships" id="256" r:id="Rc92e853067fe45e0"/>
    <p:sldId xmlns:r="http://schemas.openxmlformats.org/officeDocument/2006/relationships" id="257" r:id="Rf5c78c353b9c4f53"/>
    <p:sldId xmlns:r="http://schemas.openxmlformats.org/officeDocument/2006/relationships" id="258" r:id="R4e526c0c591746c1"/>
    <p:sldId xmlns:r="http://schemas.openxmlformats.org/officeDocument/2006/relationships" id="259" r:id="Rc29975f078e04146"/>
    <p:sldId xmlns:r="http://schemas.openxmlformats.org/officeDocument/2006/relationships" id="260" r:id="R091285ebf2964d03"/>
    <p:sldId xmlns:r="http://schemas.openxmlformats.org/officeDocument/2006/relationships" id="261" r:id="R09db4e3886874cc1"/>
    <p:sldId xmlns:r="http://schemas.openxmlformats.org/officeDocument/2006/relationships" id="262" r:id="R2db325cb5d244ee2"/>
    <p:sldId xmlns:r="http://schemas.openxmlformats.org/officeDocument/2006/relationships" id="263" r:id="R94967d7e4d744589"/>
    <p:sldId xmlns:r="http://schemas.openxmlformats.org/officeDocument/2006/relationships" id="264" r:id="Rb0274d59f51e45c0"/>
    <p:sldId xmlns:r="http://schemas.openxmlformats.org/officeDocument/2006/relationships" id="265" r:id="R9061d24487974ff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47a794902e4417d" /><Relationship Type="http://schemas.openxmlformats.org/officeDocument/2006/relationships/slideMaster" Target="/ppt/slideMasters/slideMaster1.xml" Id="R4548692417c741b1" /><Relationship Type="http://schemas.openxmlformats.org/officeDocument/2006/relationships/notesMaster" Target="/ppt/notesMasters/notesMaster1.xml" Id="R6be55e62adc64ba6" /><Relationship Type="http://schemas.openxmlformats.org/officeDocument/2006/relationships/presProps" Target="/ppt/presProps.xml" Id="R2e3ad2be0441489c" /><Relationship Type="http://schemas.openxmlformats.org/officeDocument/2006/relationships/tableStyles" Target="/ppt/tableStyles.xml" Id="Re1f48bfb39c143d1" /><Relationship Type="http://schemas.openxmlformats.org/officeDocument/2006/relationships/slide" Target="/ppt/slides/slide1.xml" Id="Rc92e853067fe45e0" /><Relationship Type="http://schemas.openxmlformats.org/officeDocument/2006/relationships/slide" Target="/ppt/slides/slide2.xml" Id="Rf5c78c353b9c4f53" /><Relationship Type="http://schemas.openxmlformats.org/officeDocument/2006/relationships/slide" Target="/ppt/slides/slide3.xml" Id="R4e526c0c591746c1" /><Relationship Type="http://schemas.openxmlformats.org/officeDocument/2006/relationships/slide" Target="/ppt/slides/slide4.xml" Id="Rc29975f078e04146" /><Relationship Type="http://schemas.openxmlformats.org/officeDocument/2006/relationships/slide" Target="/ppt/slides/slide5.xml" Id="R091285ebf2964d03" /><Relationship Type="http://schemas.openxmlformats.org/officeDocument/2006/relationships/slide" Target="/ppt/slides/slide6.xml" Id="R09db4e3886874cc1" /><Relationship Type="http://schemas.openxmlformats.org/officeDocument/2006/relationships/slide" Target="/ppt/slides/slide7.xml" Id="R2db325cb5d244ee2" /><Relationship Type="http://schemas.openxmlformats.org/officeDocument/2006/relationships/slide" Target="/ppt/slides/slide8.xml" Id="R94967d7e4d744589" /><Relationship Type="http://schemas.openxmlformats.org/officeDocument/2006/relationships/slide" Target="/ppt/slides/slide9.xml" Id="Rb0274d59f51e45c0" /><Relationship Type="http://schemas.openxmlformats.org/officeDocument/2006/relationships/slide" Target="/ppt/slides/slide10.xml" Id="R9061d24487974ff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a35b2f50adf4cc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7bce307309742e2" /><Relationship Type="http://schemas.openxmlformats.org/officeDocument/2006/relationships/notesMaster" Target="/ppt/notesMasters/notesMaster1.xml" Id="R5b4e654e560a4ba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612a0ac784941cd" /><Relationship Type="http://schemas.openxmlformats.org/officeDocument/2006/relationships/notesMaster" Target="/ppt/notesMasters/notesMaster1.xml" Id="Rd64d5b54a564426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d03be2befce4ab0" /><Relationship Type="http://schemas.openxmlformats.org/officeDocument/2006/relationships/notesMaster" Target="/ppt/notesMasters/notesMaster1.xml" Id="R45f4cddc884947d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af8f1f2fe4f42bd" /><Relationship Type="http://schemas.openxmlformats.org/officeDocument/2006/relationships/notesMaster" Target="/ppt/notesMasters/notesMaster1.xml" Id="Rcdffc6422742458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592e67b89ba48b7" /><Relationship Type="http://schemas.openxmlformats.org/officeDocument/2006/relationships/notesMaster" Target="/ppt/notesMasters/notesMaster1.xml" Id="R2430e6e83f61484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c469c22d5094db4" /><Relationship Type="http://schemas.openxmlformats.org/officeDocument/2006/relationships/notesMaster" Target="/ppt/notesMasters/notesMaster1.xml" Id="R517e4f9ef80a489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742a8275abd4a1b" /><Relationship Type="http://schemas.openxmlformats.org/officeDocument/2006/relationships/notesMaster" Target="/ppt/notesMasters/notesMaster1.xml" Id="Rc52b6cde1f0248d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28f95e241a441c3" /><Relationship Type="http://schemas.openxmlformats.org/officeDocument/2006/relationships/notesMaster" Target="/ppt/notesMasters/notesMaster1.xml" Id="Rd3c0b44b15424cf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d19cd98bcea459d" /><Relationship Type="http://schemas.openxmlformats.org/officeDocument/2006/relationships/notesMaster" Target="/ppt/notesMasters/notesMaster1.xml" Id="R4c4a815dda84459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fd4c7fa51cf416a" /><Relationship Type="http://schemas.openxmlformats.org/officeDocument/2006/relationships/notesMaster" Target="/ppt/notesMasters/notesMaster1.xml" Id="Rbce748ce03484ac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348ebf594154662" /><Relationship Type="http://schemas.openxmlformats.org/officeDocument/2006/relationships/image" Target="/ppt/media/image.png" Id="R609eee818a9a46f2" /><Relationship Type="http://schemas.openxmlformats.org/officeDocument/2006/relationships/image" Target="/ppt/media/image2.png" Id="Rd279f84164c54d1e" /><Relationship Type="http://schemas.openxmlformats.org/officeDocument/2006/relationships/image" Target="/ppt/media/image.jpeg" Id="Rb89864ca57014b9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a17d331a65048e1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609eee818a9a46f2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d279f84164c54d1e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9864ca57014b9c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d7fe898c79c4c03" /><Relationship Type="http://schemas.openxmlformats.org/officeDocument/2006/relationships/slideLayout" Target="/ppt/slideLayouts/slideLayout1.xml" Id="R1c55bfd96cd6400c" /><Relationship Type="http://schemas.openxmlformats.org/officeDocument/2006/relationships/slideLayout" Target="/ppt/slideLayouts/slideLayout2.xml" Id="R7707f5488ab54ed9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c55bfd96cd6400c"/>
    <p:sldLayoutId xmlns:r="http://schemas.openxmlformats.org/officeDocument/2006/relationships" id="2147483650" r:id="R7707f5488ab54ed9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c937689a3e54da0" /><Relationship Type="http://schemas.openxmlformats.org/officeDocument/2006/relationships/notesSlide" Target="/ppt/notesSlides/notesSlide1.xml" Id="R9055c214cfbc486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155bbeb51164c88" /><Relationship Type="http://schemas.openxmlformats.org/officeDocument/2006/relationships/notesSlide" Target="/ppt/notesSlides/notesSlide2.xml" Id="R1afe5a0faed043b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d70659f1d2e4a31" /><Relationship Type="http://schemas.openxmlformats.org/officeDocument/2006/relationships/notesSlide" Target="/ppt/notesSlides/notesSlide3.xml" Id="R54aad879d05d4ab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26119c911944e8b" /><Relationship Type="http://schemas.openxmlformats.org/officeDocument/2006/relationships/notesSlide" Target="/ppt/notesSlides/notesSlide4.xml" Id="Readd848c203f40e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a3f3b2547cb47ef" /><Relationship Type="http://schemas.openxmlformats.org/officeDocument/2006/relationships/notesSlide" Target="/ppt/notesSlides/notesSlide5.xml" Id="R388a2f6b8312483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1751e6da87445ef" /><Relationship Type="http://schemas.openxmlformats.org/officeDocument/2006/relationships/notesSlide" Target="/ppt/notesSlides/notesSlide6.xml" Id="R46339ae97acc4e6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64c08fcd7664242" /><Relationship Type="http://schemas.openxmlformats.org/officeDocument/2006/relationships/notesSlide" Target="/ppt/notesSlides/notesSlide7.xml" Id="R8c55a81d55fa4fd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ce4f10a209b4b86" /><Relationship Type="http://schemas.openxmlformats.org/officeDocument/2006/relationships/notesSlide" Target="/ppt/notesSlides/notesSlide8.xml" Id="Raba6f5e75b7f4a8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1d2a44477244693" /><Relationship Type="http://schemas.openxmlformats.org/officeDocument/2006/relationships/notesSlide" Target="/ppt/notesSlides/notesSlide9.xml" Id="Rbc7f112250314f1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a1d4dc425e4fa7" /><Relationship Type="http://schemas.openxmlformats.org/officeDocument/2006/relationships/notesSlide" Target="/ppt/notesSlides/notesSlide10.xml" Id="Ref8e29f50d49434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詩篇第99章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99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99:1  |  Psalms 99:1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耶和華作王；萬民當戰抖！ 他坐在二基路伯上，地當動搖。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reigneth; let the people tremble: he sitteth between the cherubims; let the earth be moved.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99:2  |  Psalms 99:2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耶和華在錫安為大； 他超乎萬民之上。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is great in Zion; and he is high above all the people.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99:3  |  Psalms 99:3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他們當稱讚他大而可畏的名； 他本為聖！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them praise thy great and terrible name; for it is holy.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99:4  |  Psalms 99:4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王有能力，喜愛公平，堅立公正， 在雅各中施行公平和公義。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king’s strength also loveth judgment; thou dost establish equity, thou executest judgment and righteousness in Jacob.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99:5  |  Psalms 99:5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你們當尊崇耶和華－我們的神， 在他腳凳前下拜。 他本為聖！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Exalt ye the LORD our God, and worship at his footstool; for he is holy.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99:6  |  Psalms 99:6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在他的祭司中有摩西和亞倫； 在求告他名的人中有撒母耳。 他們求告耶和華，他就應允他們。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Moses and Aaron among his priests, and Samuel among them that call upon his name; they called upon the LORD, and he answered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99:7  |  Psalms 99:7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他在雲柱中對他們說話； 他們遵守他的法度和他所賜給他們的律例。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spake unto them in the cloudy pillar: they kept his testimonies, and the ordinance that he gave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99:8  |  Psalms 99:8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耶和華－我們的神啊，你應允他們； 你是赦免他們的神， 卻按他們所行的報應他們。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answeredst them, O LORD our God: thou wast a God that forgavest them, though thou tookest vengeance of their inventions.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99:9  |  Psalms 99:9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你們要尊崇耶和華－我們的神， 在他的聖山下拜， 因為耶和華－我們的神本為聖！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Exalt the LORD our God, and worship at his holy hill; for the LORD our God is holy.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2026-08-30T04:31:30.5870000Z</dcterms:created>
  <dcterms:modified xsi:type="dcterms:W3CDTF">2026-08-30T04:31:30.5870000Z</dcterms:modified>
</coreProperties>
</file>