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941ab4bd764a4a" /><Relationship Type="http://schemas.openxmlformats.org/officeDocument/2006/relationships/extended-properties" Target="/docProps/app.xml" Id="Re165330631da49ef" /><Relationship Type="http://schemas.openxmlformats.org/officeDocument/2006/relationships/officeDocument" Target="/ppt/presentation.xml" Id="Rdf9d3c85325a40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30312269444737"/>
  </p:sldMasterIdLst>
  <p:notesMasterIdLst>
    <p:notesMasterId xmlns:r="http://schemas.openxmlformats.org/officeDocument/2006/relationships" r:id="Raffaa42f12114d80"/>
  </p:notesMasterIdLst>
  <p:sldIdLst>
    <p:sldId xmlns:r="http://schemas.openxmlformats.org/officeDocument/2006/relationships" id="256" r:id="R304116f70af14ea6"/>
    <p:sldId xmlns:r="http://schemas.openxmlformats.org/officeDocument/2006/relationships" id="257" r:id="Rc40f0f4d0c0b434e"/>
    <p:sldId xmlns:r="http://schemas.openxmlformats.org/officeDocument/2006/relationships" id="258" r:id="R09c6f042608b4f3f"/>
    <p:sldId xmlns:r="http://schemas.openxmlformats.org/officeDocument/2006/relationships" id="259" r:id="R83bd4c40fcaa450e"/>
    <p:sldId xmlns:r="http://schemas.openxmlformats.org/officeDocument/2006/relationships" id="260" r:id="R4c06a74c86cd4480"/>
    <p:sldId xmlns:r="http://schemas.openxmlformats.org/officeDocument/2006/relationships" id="261" r:id="Rf0956e20f6514ba1"/>
    <p:sldId xmlns:r="http://schemas.openxmlformats.org/officeDocument/2006/relationships" id="262" r:id="Rc5bd94f513af465b"/>
    <p:sldId xmlns:r="http://schemas.openxmlformats.org/officeDocument/2006/relationships" id="263" r:id="Rb112b7216df34a3c"/>
    <p:sldId xmlns:r="http://schemas.openxmlformats.org/officeDocument/2006/relationships" id="264" r:id="Ra59f384e357a4267"/>
    <p:sldId xmlns:r="http://schemas.openxmlformats.org/officeDocument/2006/relationships" id="265" r:id="R8d48f1e18a3845f6"/>
    <p:sldId xmlns:r="http://schemas.openxmlformats.org/officeDocument/2006/relationships" id="266" r:id="R28b3cd98b1c44400"/>
    <p:sldId xmlns:r="http://schemas.openxmlformats.org/officeDocument/2006/relationships" id="267" r:id="R79f157087afc4f0a"/>
    <p:sldId xmlns:r="http://schemas.openxmlformats.org/officeDocument/2006/relationships" id="268" r:id="R36f286770aa14176"/>
    <p:sldId xmlns:r="http://schemas.openxmlformats.org/officeDocument/2006/relationships" id="269" r:id="R712f02a6d5be4843"/>
    <p:sldId xmlns:r="http://schemas.openxmlformats.org/officeDocument/2006/relationships" id="270" r:id="R66c2380736c749ff"/>
    <p:sldId xmlns:r="http://schemas.openxmlformats.org/officeDocument/2006/relationships" id="271" r:id="R39579465aab644cb"/>
    <p:sldId xmlns:r="http://schemas.openxmlformats.org/officeDocument/2006/relationships" id="272" r:id="R1c8f5483dcc64863"/>
    <p:sldId xmlns:r="http://schemas.openxmlformats.org/officeDocument/2006/relationships" id="273" r:id="Rb42e093ba1c54802"/>
    <p:sldId xmlns:r="http://schemas.openxmlformats.org/officeDocument/2006/relationships" id="274" r:id="R9cd51f75d9204f09"/>
    <p:sldId xmlns:r="http://schemas.openxmlformats.org/officeDocument/2006/relationships" id="275" r:id="R8a1893f0e41343bc"/>
    <p:sldId xmlns:r="http://schemas.openxmlformats.org/officeDocument/2006/relationships" id="276" r:id="R07539970bd724bd9"/>
    <p:sldId xmlns:r="http://schemas.openxmlformats.org/officeDocument/2006/relationships" id="277" r:id="Re8483576d4e44331"/>
    <p:sldId xmlns:r="http://schemas.openxmlformats.org/officeDocument/2006/relationships" id="278" r:id="R8727b561c0d24787"/>
    <p:sldId xmlns:r="http://schemas.openxmlformats.org/officeDocument/2006/relationships" id="279" r:id="R9f8b148feb314605"/>
    <p:sldId xmlns:r="http://schemas.openxmlformats.org/officeDocument/2006/relationships" id="280" r:id="R4f0503c22b0a4d34"/>
    <p:sldId xmlns:r="http://schemas.openxmlformats.org/officeDocument/2006/relationships" id="281" r:id="R1d1f13b36a864764"/>
    <p:sldId xmlns:r="http://schemas.openxmlformats.org/officeDocument/2006/relationships" id="282" r:id="R747b4003e14e485b"/>
    <p:sldId xmlns:r="http://schemas.openxmlformats.org/officeDocument/2006/relationships" id="283" r:id="R6336bb0303e44721"/>
    <p:sldId xmlns:r="http://schemas.openxmlformats.org/officeDocument/2006/relationships" id="284" r:id="R7a1d287ad9774b13"/>
    <p:sldId xmlns:r="http://schemas.openxmlformats.org/officeDocument/2006/relationships" id="285" r:id="Rb036d03faee045cf"/>
    <p:sldId xmlns:r="http://schemas.openxmlformats.org/officeDocument/2006/relationships" id="286" r:id="R15f7fbb21ac74f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9aa15077174a28" /><Relationship Type="http://schemas.openxmlformats.org/officeDocument/2006/relationships/slideMaster" Target="/ppt/slideMasters/slideMaster1.xml" Id="R0630312269444737" /><Relationship Type="http://schemas.openxmlformats.org/officeDocument/2006/relationships/notesMaster" Target="/ppt/notesMasters/notesMaster1.xml" Id="Raffaa42f12114d80" /><Relationship Type="http://schemas.openxmlformats.org/officeDocument/2006/relationships/presProps" Target="/ppt/presProps.xml" Id="Rbfad01dedf8d4b84" /><Relationship Type="http://schemas.openxmlformats.org/officeDocument/2006/relationships/tableStyles" Target="/ppt/tableStyles.xml" Id="R7edac0fb9b0a4a70" /><Relationship Type="http://schemas.openxmlformats.org/officeDocument/2006/relationships/slide" Target="/ppt/slides/slide1.xml" Id="R304116f70af14ea6" /><Relationship Type="http://schemas.openxmlformats.org/officeDocument/2006/relationships/slide" Target="/ppt/slides/slide2.xml" Id="Rc40f0f4d0c0b434e" /><Relationship Type="http://schemas.openxmlformats.org/officeDocument/2006/relationships/slide" Target="/ppt/slides/slide3.xml" Id="R09c6f042608b4f3f" /><Relationship Type="http://schemas.openxmlformats.org/officeDocument/2006/relationships/slide" Target="/ppt/slides/slide4.xml" Id="R83bd4c40fcaa450e" /><Relationship Type="http://schemas.openxmlformats.org/officeDocument/2006/relationships/slide" Target="/ppt/slides/slide5.xml" Id="R4c06a74c86cd4480" /><Relationship Type="http://schemas.openxmlformats.org/officeDocument/2006/relationships/slide" Target="/ppt/slides/slide6.xml" Id="Rf0956e20f6514ba1" /><Relationship Type="http://schemas.openxmlformats.org/officeDocument/2006/relationships/slide" Target="/ppt/slides/slide7.xml" Id="Rc5bd94f513af465b" /><Relationship Type="http://schemas.openxmlformats.org/officeDocument/2006/relationships/slide" Target="/ppt/slides/slide8.xml" Id="Rb112b7216df34a3c" /><Relationship Type="http://schemas.openxmlformats.org/officeDocument/2006/relationships/slide" Target="/ppt/slides/slide9.xml" Id="Ra59f384e357a4267" /><Relationship Type="http://schemas.openxmlformats.org/officeDocument/2006/relationships/slide" Target="/ppt/slides/slide10.xml" Id="R8d48f1e18a3845f6" /><Relationship Type="http://schemas.openxmlformats.org/officeDocument/2006/relationships/slide" Target="/ppt/slides/slide11.xml" Id="R28b3cd98b1c44400" /><Relationship Type="http://schemas.openxmlformats.org/officeDocument/2006/relationships/slide" Target="/ppt/slides/slide12.xml" Id="R79f157087afc4f0a" /><Relationship Type="http://schemas.openxmlformats.org/officeDocument/2006/relationships/slide" Target="/ppt/slides/slide13.xml" Id="R36f286770aa14176" /><Relationship Type="http://schemas.openxmlformats.org/officeDocument/2006/relationships/slide" Target="/ppt/slides/slide14.xml" Id="R712f02a6d5be4843" /><Relationship Type="http://schemas.openxmlformats.org/officeDocument/2006/relationships/slide" Target="/ppt/slides/slide15.xml" Id="R66c2380736c749ff" /><Relationship Type="http://schemas.openxmlformats.org/officeDocument/2006/relationships/slide" Target="/ppt/slides/slide16.xml" Id="R39579465aab644cb" /><Relationship Type="http://schemas.openxmlformats.org/officeDocument/2006/relationships/slide" Target="/ppt/slides/slide17.xml" Id="R1c8f5483dcc64863" /><Relationship Type="http://schemas.openxmlformats.org/officeDocument/2006/relationships/slide" Target="/ppt/slides/slide18.xml" Id="Rb42e093ba1c54802" /><Relationship Type="http://schemas.openxmlformats.org/officeDocument/2006/relationships/slide" Target="/ppt/slides/slide19.xml" Id="R9cd51f75d9204f09" /><Relationship Type="http://schemas.openxmlformats.org/officeDocument/2006/relationships/slide" Target="/ppt/slides/slide20.xml" Id="R8a1893f0e41343bc" /><Relationship Type="http://schemas.openxmlformats.org/officeDocument/2006/relationships/slide" Target="/ppt/slides/slide21.xml" Id="R07539970bd724bd9" /><Relationship Type="http://schemas.openxmlformats.org/officeDocument/2006/relationships/slide" Target="/ppt/slides/slide22.xml" Id="Re8483576d4e44331" /><Relationship Type="http://schemas.openxmlformats.org/officeDocument/2006/relationships/slide" Target="/ppt/slides/slide23.xml" Id="R8727b561c0d24787" /><Relationship Type="http://schemas.openxmlformats.org/officeDocument/2006/relationships/slide" Target="/ppt/slides/slide24.xml" Id="R9f8b148feb314605" /><Relationship Type="http://schemas.openxmlformats.org/officeDocument/2006/relationships/slide" Target="/ppt/slides/slide25.xml" Id="R4f0503c22b0a4d34" /><Relationship Type="http://schemas.openxmlformats.org/officeDocument/2006/relationships/slide" Target="/ppt/slides/slide26.xml" Id="R1d1f13b36a864764" /><Relationship Type="http://schemas.openxmlformats.org/officeDocument/2006/relationships/slide" Target="/ppt/slides/slide27.xml" Id="R747b4003e14e485b" /><Relationship Type="http://schemas.openxmlformats.org/officeDocument/2006/relationships/slide" Target="/ppt/slides/slide28.xml" Id="R6336bb0303e44721" /><Relationship Type="http://schemas.openxmlformats.org/officeDocument/2006/relationships/slide" Target="/ppt/slides/slide29.xml" Id="R7a1d287ad9774b13" /><Relationship Type="http://schemas.openxmlformats.org/officeDocument/2006/relationships/slide" Target="/ppt/slides/slide30.xml" Id="Rb036d03faee045cf" /><Relationship Type="http://schemas.openxmlformats.org/officeDocument/2006/relationships/slide" Target="/ppt/slides/slide31.xml" Id="R15f7fbb21ac74f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3ccaf17c5544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67deacaea14318" /><Relationship Type="http://schemas.openxmlformats.org/officeDocument/2006/relationships/notesMaster" Target="/ppt/notesMasters/notesMaster1.xml" Id="R0d7084f40d9c4b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d8519ecffe4ad5" /><Relationship Type="http://schemas.openxmlformats.org/officeDocument/2006/relationships/notesMaster" Target="/ppt/notesMasters/notesMaster1.xml" Id="R26095221d9794b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6d367ae27e4052" /><Relationship Type="http://schemas.openxmlformats.org/officeDocument/2006/relationships/notesMaster" Target="/ppt/notesMasters/notesMaster1.xml" Id="R64f22021895242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7f88d31a0f434a" /><Relationship Type="http://schemas.openxmlformats.org/officeDocument/2006/relationships/notesMaster" Target="/ppt/notesMasters/notesMaster1.xml" Id="Rdfec1b2382d542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0ef82a10e243b3" /><Relationship Type="http://schemas.openxmlformats.org/officeDocument/2006/relationships/notesMaster" Target="/ppt/notesMasters/notesMaster1.xml" Id="R41ee7b821dd642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98d9ab69a442bd" /><Relationship Type="http://schemas.openxmlformats.org/officeDocument/2006/relationships/notesMaster" Target="/ppt/notesMasters/notesMaster1.xml" Id="Ree438e901c20434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32aed4cfbc4e9e" /><Relationship Type="http://schemas.openxmlformats.org/officeDocument/2006/relationships/notesMaster" Target="/ppt/notesMasters/notesMaster1.xml" Id="R336b8a8c5833411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34d0a5759a4f46" /><Relationship Type="http://schemas.openxmlformats.org/officeDocument/2006/relationships/notesMaster" Target="/ppt/notesMasters/notesMaster1.xml" Id="R2d901614725044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3bf7aba43140f4" /><Relationship Type="http://schemas.openxmlformats.org/officeDocument/2006/relationships/notesMaster" Target="/ppt/notesMasters/notesMaster1.xml" Id="R9fa77b2109d841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81ef7c0d4a401a" /><Relationship Type="http://schemas.openxmlformats.org/officeDocument/2006/relationships/notesMaster" Target="/ppt/notesMasters/notesMaster1.xml" Id="Rb7e6d8f2000e4c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704ec7e2ff4f67" /><Relationship Type="http://schemas.openxmlformats.org/officeDocument/2006/relationships/notesMaster" Target="/ppt/notesMasters/notesMaster1.xml" Id="R99d8df69a29345e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54bf9d99b304666" /><Relationship Type="http://schemas.openxmlformats.org/officeDocument/2006/relationships/notesMaster" Target="/ppt/notesMasters/notesMaster1.xml" Id="R3067fa32ce3045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56a03b88054237" /><Relationship Type="http://schemas.openxmlformats.org/officeDocument/2006/relationships/notesMaster" Target="/ppt/notesMasters/notesMaster1.xml" Id="R3cbfe1a0bad145e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69f8ee2b654721" /><Relationship Type="http://schemas.openxmlformats.org/officeDocument/2006/relationships/notesMaster" Target="/ppt/notesMasters/notesMaster1.xml" Id="Rf78f8afb3a434ea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87090eda5e041d2" /><Relationship Type="http://schemas.openxmlformats.org/officeDocument/2006/relationships/notesMaster" Target="/ppt/notesMasters/notesMaster1.xml" Id="R6b85dd15dc8b411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e560935921467d" /><Relationship Type="http://schemas.openxmlformats.org/officeDocument/2006/relationships/notesMaster" Target="/ppt/notesMasters/notesMaster1.xml" Id="R1cacd528296147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8bdc69a21af499c" /><Relationship Type="http://schemas.openxmlformats.org/officeDocument/2006/relationships/notesMaster" Target="/ppt/notesMasters/notesMaster1.xml" Id="R77a0b5a2acbb475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72fd52b3c1a4810" /><Relationship Type="http://schemas.openxmlformats.org/officeDocument/2006/relationships/notesMaster" Target="/ppt/notesMasters/notesMaster1.xml" Id="Rde6fffd26a0c491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937c7f97e924e0f" /><Relationship Type="http://schemas.openxmlformats.org/officeDocument/2006/relationships/notesMaster" Target="/ppt/notesMasters/notesMaster1.xml" Id="Ra9466bccd274446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84a53f646f942d1" /><Relationship Type="http://schemas.openxmlformats.org/officeDocument/2006/relationships/notesMaster" Target="/ppt/notesMasters/notesMaster1.xml" Id="R3ea8e40b4b154e4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fa7275d5f349c6" /><Relationship Type="http://schemas.openxmlformats.org/officeDocument/2006/relationships/notesMaster" Target="/ppt/notesMasters/notesMaster1.xml" Id="Rcc1d0976bcaa4c3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e897bba92cd474b" /><Relationship Type="http://schemas.openxmlformats.org/officeDocument/2006/relationships/notesMaster" Target="/ppt/notesMasters/notesMaster1.xml" Id="Rbbc7c778d8aa437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25b2440d7e249a4" /><Relationship Type="http://schemas.openxmlformats.org/officeDocument/2006/relationships/notesMaster" Target="/ppt/notesMasters/notesMaster1.xml" Id="Rc10248d2995d40e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be5bd209358403b" /><Relationship Type="http://schemas.openxmlformats.org/officeDocument/2006/relationships/notesMaster" Target="/ppt/notesMasters/notesMaster1.xml" Id="R2e7e60722ab84c9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ad56bb2985a45ad" /><Relationship Type="http://schemas.openxmlformats.org/officeDocument/2006/relationships/notesMaster" Target="/ppt/notesMasters/notesMaster1.xml" Id="R3620602dde6b46e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872afa1a0ed44e7" /><Relationship Type="http://schemas.openxmlformats.org/officeDocument/2006/relationships/notesMaster" Target="/ppt/notesMasters/notesMaster1.xml" Id="Rbfffc1d97e2045c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75346757e16408a" /><Relationship Type="http://schemas.openxmlformats.org/officeDocument/2006/relationships/notesMaster" Target="/ppt/notesMasters/notesMaster1.xml" Id="Rd4224241bb0f462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063225554c14ed7" /><Relationship Type="http://schemas.openxmlformats.org/officeDocument/2006/relationships/notesMaster" Target="/ppt/notesMasters/notesMaster1.xml" Id="Rdc9573e823bf489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8ab14c03de44bd7" /><Relationship Type="http://schemas.openxmlformats.org/officeDocument/2006/relationships/notesMaster" Target="/ppt/notesMasters/notesMaster1.xml" Id="R2df991a92df74e6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80f85a805854f95" /><Relationship Type="http://schemas.openxmlformats.org/officeDocument/2006/relationships/notesMaster" Target="/ppt/notesMasters/notesMaster1.xml" Id="R1c226633d1454c0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cce8f9ba9424a1e" /><Relationship Type="http://schemas.openxmlformats.org/officeDocument/2006/relationships/notesMaster" Target="/ppt/notesMasters/notesMaster1.xml" Id="R49b744b891164c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cf27efd1e74a61" /><Relationship Type="http://schemas.openxmlformats.org/officeDocument/2006/relationships/image" Target="/ppt/media/image.png" Id="Re132e790f9a34e9e" /><Relationship Type="http://schemas.openxmlformats.org/officeDocument/2006/relationships/image" Target="/ppt/media/image2.png" Id="R07b378d91ba74ec3" /><Relationship Type="http://schemas.openxmlformats.org/officeDocument/2006/relationships/image" Target="/ppt/media/image.jpeg" Id="R7fafa972f42b48c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e677c3e35a4a2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132e790f9a34e9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7b378d91ba74ec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fa972f42b48c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24a6422af143ba" /><Relationship Type="http://schemas.openxmlformats.org/officeDocument/2006/relationships/slideLayout" Target="/ppt/slideLayouts/slideLayout1.xml" Id="R66e226d0badf4960" /><Relationship Type="http://schemas.openxmlformats.org/officeDocument/2006/relationships/slideLayout" Target="/ppt/slideLayouts/slideLayout2.xml" Id="R9f41ab9a26e849a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e226d0badf4960"/>
    <p:sldLayoutId xmlns:r="http://schemas.openxmlformats.org/officeDocument/2006/relationships" id="2147483650" r:id="R9f41ab9a26e849a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33ea34410a444f" /><Relationship Type="http://schemas.openxmlformats.org/officeDocument/2006/relationships/notesSlide" Target="/ppt/notesSlides/notesSlide1.xml" Id="R0d128f1c4da140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8765560e54228" /><Relationship Type="http://schemas.openxmlformats.org/officeDocument/2006/relationships/notesSlide" Target="/ppt/notesSlides/notesSlide2.xml" Id="R1cb1d2384af64b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2b6a19e1f14d11" /><Relationship Type="http://schemas.openxmlformats.org/officeDocument/2006/relationships/notesSlide" Target="/ppt/notesSlides/notesSlide3.xml" Id="Rd38de698657d47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a1ad7e02a3435d" /><Relationship Type="http://schemas.openxmlformats.org/officeDocument/2006/relationships/notesSlide" Target="/ppt/notesSlides/notesSlide4.xml" Id="Ra5e3de8ef33f45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312b200af34d28" /><Relationship Type="http://schemas.openxmlformats.org/officeDocument/2006/relationships/notesSlide" Target="/ppt/notesSlides/notesSlide5.xml" Id="Rb8a45c35d3fc49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e2e3eaccda4d05" /><Relationship Type="http://schemas.openxmlformats.org/officeDocument/2006/relationships/notesSlide" Target="/ppt/notesSlides/notesSlide6.xml" Id="Re832524739084a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a072beee3f492b" /><Relationship Type="http://schemas.openxmlformats.org/officeDocument/2006/relationships/notesSlide" Target="/ppt/notesSlides/notesSlide7.xml" Id="R3c33da5613d64d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7b7006886e4ea5" /><Relationship Type="http://schemas.openxmlformats.org/officeDocument/2006/relationships/notesSlide" Target="/ppt/notesSlides/notesSlide8.xml" Id="R949dd02f61184b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b8233ce0848e2" /><Relationship Type="http://schemas.openxmlformats.org/officeDocument/2006/relationships/notesSlide" Target="/ppt/notesSlides/notesSlide9.xml" Id="R12e05d431f1642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439a5b7e464e6a" /><Relationship Type="http://schemas.openxmlformats.org/officeDocument/2006/relationships/notesSlide" Target="/ppt/notesSlides/notesSlide10.xml" Id="Rfcd8fe43fb5043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03ab728a1b41a9" /><Relationship Type="http://schemas.openxmlformats.org/officeDocument/2006/relationships/notesSlide" Target="/ppt/notesSlides/notesSlide11.xml" Id="Rb390aff693774a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6ef769fcca4b91" /><Relationship Type="http://schemas.openxmlformats.org/officeDocument/2006/relationships/notesSlide" Target="/ppt/notesSlides/notesSlide12.xml" Id="R98cac56cf3364c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f5d7d84f6347d9" /><Relationship Type="http://schemas.openxmlformats.org/officeDocument/2006/relationships/notesSlide" Target="/ppt/notesSlides/notesSlide13.xml" Id="Rdf47fc4765e543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22005bbdf14b79" /><Relationship Type="http://schemas.openxmlformats.org/officeDocument/2006/relationships/notesSlide" Target="/ppt/notesSlides/notesSlide14.xml" Id="R0d0331af7def410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34a8f15c294d64" /><Relationship Type="http://schemas.openxmlformats.org/officeDocument/2006/relationships/notesSlide" Target="/ppt/notesSlides/notesSlide15.xml" Id="Rb3b11c6fa99d43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0354325414453e" /><Relationship Type="http://schemas.openxmlformats.org/officeDocument/2006/relationships/notesSlide" Target="/ppt/notesSlides/notesSlide16.xml" Id="Rad3d7a7f81ad48f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18ab348f25472a" /><Relationship Type="http://schemas.openxmlformats.org/officeDocument/2006/relationships/notesSlide" Target="/ppt/notesSlides/notesSlide17.xml" Id="R0c6bfbae74494d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f4278371f04042" /><Relationship Type="http://schemas.openxmlformats.org/officeDocument/2006/relationships/notesSlide" Target="/ppt/notesSlides/notesSlide18.xml" Id="R30e5b3a289b24aa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c45c8259e34c1a" /><Relationship Type="http://schemas.openxmlformats.org/officeDocument/2006/relationships/notesSlide" Target="/ppt/notesSlides/notesSlide19.xml" Id="R150596d3e4204e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8022968a0a4920" /><Relationship Type="http://schemas.openxmlformats.org/officeDocument/2006/relationships/notesSlide" Target="/ppt/notesSlides/notesSlide20.xml" Id="Rbdf667d30bd347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513e124714947" /><Relationship Type="http://schemas.openxmlformats.org/officeDocument/2006/relationships/notesSlide" Target="/ppt/notesSlides/notesSlide21.xml" Id="Rdeedb99fa5344a3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df9dbbc9af4729" /><Relationship Type="http://schemas.openxmlformats.org/officeDocument/2006/relationships/notesSlide" Target="/ppt/notesSlides/notesSlide22.xml" Id="R209663c974154e4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ba6a26120b4bff" /><Relationship Type="http://schemas.openxmlformats.org/officeDocument/2006/relationships/notesSlide" Target="/ppt/notesSlides/notesSlide23.xml" Id="R30cab390cc62490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200c9f637146f4" /><Relationship Type="http://schemas.openxmlformats.org/officeDocument/2006/relationships/notesSlide" Target="/ppt/notesSlides/notesSlide24.xml" Id="Rbde96877c513466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ea17b4ab5c4803" /><Relationship Type="http://schemas.openxmlformats.org/officeDocument/2006/relationships/notesSlide" Target="/ppt/notesSlides/notesSlide25.xml" Id="R0f452ef7d09946d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2bd86a3ca7416d" /><Relationship Type="http://schemas.openxmlformats.org/officeDocument/2006/relationships/notesSlide" Target="/ppt/notesSlides/notesSlide26.xml" Id="R81627ed42eda495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967d0d43f5478e" /><Relationship Type="http://schemas.openxmlformats.org/officeDocument/2006/relationships/notesSlide" Target="/ppt/notesSlides/notesSlide27.xml" Id="Rf95e812831e64fd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d1a2a72b1843e2" /><Relationship Type="http://schemas.openxmlformats.org/officeDocument/2006/relationships/notesSlide" Target="/ppt/notesSlides/notesSlide28.xml" Id="R155db61d73bd482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5019f71f1a46b6" /><Relationship Type="http://schemas.openxmlformats.org/officeDocument/2006/relationships/notesSlide" Target="/ppt/notesSlides/notesSlide29.xml" Id="Rcc96306b03824c2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b806d2eede4720" /><Relationship Type="http://schemas.openxmlformats.org/officeDocument/2006/relationships/notesSlide" Target="/ppt/notesSlides/notesSlide30.xml" Id="Rb2217b1f3e14451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100e6350e84357" /><Relationship Type="http://schemas.openxmlformats.org/officeDocument/2006/relationships/notesSlide" Target="/ppt/notesSlides/notesSlide31.xml" Id="Rd5e28bfda60e44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Philippians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  |  Philippians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基督耶穌的僕人保羅和提摩太寫信給凡住腓立比、在基督耶穌裏的眾聖徒，和諸位監督，諸位執事。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 and Timotheus, the servants of Jesus Christ, to all the saints in Christ Jesus which are at Philippi, with the bishops and deacons: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  |  Philippians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願恩惠、平安從神我們的父並主耶穌基督歸與你們！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unto you, and peace, from God our Father, and from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1:3  |  Philippians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我每逢想念你們，就感謝我的神；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thank my God upon every remembrance of you,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1:4  |  Philippians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每逢為你們眾人祈求的時候，常是歡歡喜喜地祈求。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Always in every prayer of mine for you all making request with joy,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1:5  |  Philippians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因為從頭一天直到如今，你們是同心合意地興旺福音。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your fellowship in the gospel from the first day until now;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1:6  |  Philippians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我深信那在你們心裏動了善工的，必成全這工，直到耶穌基督的日子。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Being confident of this very thing, that he which hath begun a good work in you will perform it until the day of Jesus Christ: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1:7  |  Philippians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我為你們眾人有這樣的意念，原是應當的；因你們常在我心裏，無論我是在捆鎖之中，是辯明證實福音的時候，你們都與我一同得恩。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as it is meet for me to think this of you all, because I have you in my heart; inasmuch as both in my bonds, and in the defence and confirmation of the gospel, ye all are partakers of my grace.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1:8  |  Philippians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我體會基督耶穌的心腸，切切地想念你們眾人；這是神可以給我作見證的。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is my record, how greatly I long after you all in the bowels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1:9  |  Philippians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我所禱告的，就是要你們的愛心在知識和各樣見識上多而又多，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 pray, that your love may abound yet more and more in knowledge and in all judgment;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1:10  |  Philippians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使你們能分別是非，作誠實無過的人，直到基督的日子；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ye may approve things that are excellent; that ye may be sincere and without offence till the day of Christ;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1:11  |  Philippians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並靠着耶穌基督結滿了仁義的果子，叫榮耀稱讚歸與神。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Being filled with the fruits of righteousness, which are by Jesus Christ, unto the glory and praise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1:12  |  Philippians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弟兄們，我願意你們知道，我所遭遇的事更是叫福音興旺，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would ye should understand, brethren, that the things which happened unto me have fallen out rather unto the furtherance of the gospel;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1:13  |  Philippians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以致我受的捆鎖在御營全軍和其餘的人中，已經顯明是為基督的緣故。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my bonds in Christ are manifest in all the palace, and in all other places;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1:14  |  Philippians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並且那在主裏的弟兄多半因我受的捆鎖就篤信不疑，越發放膽傳神的道，無所懼怕。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of the brethren in the Lord, waxing confident by my bonds, are much more bold to speak the word without fear.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1:15  |  Philippians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有的傳基督是出於嫉妒紛爭，也有的是出於好意。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Some indeed preach Christ even of envy and strife; and some also of good will: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1:16  |  Philippians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這一等是出於愛心，知道我是為辯明福音設立的；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one preach Christ of contention, not sincerely, supposing to add affliction to my bonds: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1:17  |  Philippians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那一等傳基督是出於結黨，並不誠實，意思要加增我捆鎖的苦楚。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other of love, knowing that I am set for the defence of the gospel.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1:18  |  Philippians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這有何妨呢？或是假意，或是真心，無論怎樣，基督究竟被傳開了。為此，我就歡喜，並且還要歡喜；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then? notwithstanding, every way, whether in pretence, or in truth, Christ is preached; and I therein do rejoice, yea, and will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1:19  |  Philippians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因為我知道，這事藉着你們的祈禱和耶穌基督之靈的幫助，終必叫我得救。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that this shall turn to my salvation through your prayer, and the supply of the Spirit of Jesus Christ,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1:20  |  Philippians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照着我所切慕、所盼望的，沒有一事叫我羞愧。只要凡事放膽，無論是生是死，總叫基督在我身上照常顯大。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my earnest expectation and my hope, that in nothing I shall be ashamed, but that with all boldness, as always, so now also Christ shall be magnified in my body, whether it be by life, or by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1:21  |  Philippians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因我活着就是基督，我死了就有益處。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to me to live is Christ, and to die is 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1:22  |  Philippians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但我在肉身活着，若成就我工夫的果子，我就不知道該挑選甚麼。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I live in the flesh, this is the fruit of my labour: yet what I shall choose I wot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1:23  |  Philippians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我正在兩難之間，情願離世與基督同在，因為這是好得無比的。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in a strait betwixt two, having a desire to depart, and to be with Christ; which is far better: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1:24  |  Philippians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然而，我在肉身活着，為你們更是要緊的。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to abide in the flesh is more needful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1:25  |  Philippians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我既然這樣深信，就知道仍要住在世間，且與你們眾人同住，使你們在所信的道上又長進又喜樂，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having this confidence, I know that I shall abide and continue with you all for your furtherance and joy of faith;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1:26  |  Philippians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叫你們在基督耶穌裏的歡樂，因我再到你們那裏去，就越發加增。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your rejoicing may be more abundant in Jesus Christ for me by my coming to you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1:27  |  Philippians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只要你們行事為人與基督的福音相稱，叫我或來見你們，或不在你們那裏，可以聽見你們的景況，知道你們同有一個心志，站立得穩，為所信的福音齊心努力。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let your conversation be as it becometh the gospel of Christ: that whether I come and see you, or else be absent, I may hear of your affairs, that ye stand fast in one spirit, with one mind striving together for the faith of the gospel;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1:28  |  Philippians 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凡事不怕敵人的驚嚇，這是證明他們沉淪，你們得救都是出於神。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nothing terrified by your adversaries: which is to them an evident token of perdition, but to you of salvation, and that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1:29  |  Philippians 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因為你們蒙恩，不但得以信服基督，並要為他受苦。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unto you it is given in the behalf of Christ, not only to believe on him, but also to suffer for his sake;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1:30  |  Philippians 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你們的爭戰，就與你們在我身上從前所看見、現在所聽見的一樣。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the same conflict which ye saw in me, and now hear to be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2026-08-30T06:55:07.5330000Z</dcterms:created>
  <dcterms:modified xsi:type="dcterms:W3CDTF">2026-08-30T06:55:07.5330000Z</dcterms:modified>
</coreProperties>
</file>