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7b47b199e84cf6" /><Relationship Type="http://schemas.openxmlformats.org/officeDocument/2006/relationships/extended-properties" Target="/docProps/app.xml" Id="Re9d041e8d7c24eab" /><Relationship Type="http://schemas.openxmlformats.org/officeDocument/2006/relationships/officeDocument" Target="/ppt/presentation.xml" Id="R37230faf571748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63b84af2bd4116"/>
  </p:sldMasterIdLst>
  <p:notesMasterIdLst>
    <p:notesMasterId xmlns:r="http://schemas.openxmlformats.org/officeDocument/2006/relationships" r:id="R131a14d6d5674d83"/>
  </p:notesMasterIdLst>
  <p:sldIdLst>
    <p:sldId xmlns:r="http://schemas.openxmlformats.org/officeDocument/2006/relationships" id="256" r:id="Re3a72316c16d4a06"/>
    <p:sldId xmlns:r="http://schemas.openxmlformats.org/officeDocument/2006/relationships" id="257" r:id="R4bebc7dcf6c94947"/>
    <p:sldId xmlns:r="http://schemas.openxmlformats.org/officeDocument/2006/relationships" id="258" r:id="R8ba5fb618a00443b"/>
    <p:sldId xmlns:r="http://schemas.openxmlformats.org/officeDocument/2006/relationships" id="259" r:id="R162548525da745d3"/>
    <p:sldId xmlns:r="http://schemas.openxmlformats.org/officeDocument/2006/relationships" id="260" r:id="R3e6a99fa162f4a34"/>
    <p:sldId xmlns:r="http://schemas.openxmlformats.org/officeDocument/2006/relationships" id="261" r:id="Rae8e1b477e1e4e2a"/>
    <p:sldId xmlns:r="http://schemas.openxmlformats.org/officeDocument/2006/relationships" id="262" r:id="Rfcae7ee029914367"/>
    <p:sldId xmlns:r="http://schemas.openxmlformats.org/officeDocument/2006/relationships" id="263" r:id="R680bf539f8af4412"/>
    <p:sldId xmlns:r="http://schemas.openxmlformats.org/officeDocument/2006/relationships" id="264" r:id="Rc08686a2e4984991"/>
    <p:sldId xmlns:r="http://schemas.openxmlformats.org/officeDocument/2006/relationships" id="265" r:id="Ra41906efbddf4307"/>
    <p:sldId xmlns:r="http://schemas.openxmlformats.org/officeDocument/2006/relationships" id="266" r:id="Rf660133d35894d16"/>
    <p:sldId xmlns:r="http://schemas.openxmlformats.org/officeDocument/2006/relationships" id="267" r:id="Rbc03fb18f79f4369"/>
    <p:sldId xmlns:r="http://schemas.openxmlformats.org/officeDocument/2006/relationships" id="268" r:id="R51e96d3dfa434b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ffd50d20944f69" /><Relationship Type="http://schemas.openxmlformats.org/officeDocument/2006/relationships/slideMaster" Target="/ppt/slideMasters/slideMaster1.xml" Id="R5b63b84af2bd4116" /><Relationship Type="http://schemas.openxmlformats.org/officeDocument/2006/relationships/notesMaster" Target="/ppt/notesMasters/notesMaster1.xml" Id="R131a14d6d5674d83" /><Relationship Type="http://schemas.openxmlformats.org/officeDocument/2006/relationships/presProps" Target="/ppt/presProps.xml" Id="R627a4a24fd7247e0" /><Relationship Type="http://schemas.openxmlformats.org/officeDocument/2006/relationships/tableStyles" Target="/ppt/tableStyles.xml" Id="R771f15fafa814eb3" /><Relationship Type="http://schemas.openxmlformats.org/officeDocument/2006/relationships/slide" Target="/ppt/slides/slide1.xml" Id="Re3a72316c16d4a06" /><Relationship Type="http://schemas.openxmlformats.org/officeDocument/2006/relationships/slide" Target="/ppt/slides/slide2.xml" Id="R4bebc7dcf6c94947" /><Relationship Type="http://schemas.openxmlformats.org/officeDocument/2006/relationships/slide" Target="/ppt/slides/slide3.xml" Id="R8ba5fb618a00443b" /><Relationship Type="http://schemas.openxmlformats.org/officeDocument/2006/relationships/slide" Target="/ppt/slides/slide4.xml" Id="R162548525da745d3" /><Relationship Type="http://schemas.openxmlformats.org/officeDocument/2006/relationships/slide" Target="/ppt/slides/slide5.xml" Id="R3e6a99fa162f4a34" /><Relationship Type="http://schemas.openxmlformats.org/officeDocument/2006/relationships/slide" Target="/ppt/slides/slide6.xml" Id="Rae8e1b477e1e4e2a" /><Relationship Type="http://schemas.openxmlformats.org/officeDocument/2006/relationships/slide" Target="/ppt/slides/slide7.xml" Id="Rfcae7ee029914367" /><Relationship Type="http://schemas.openxmlformats.org/officeDocument/2006/relationships/slide" Target="/ppt/slides/slide8.xml" Id="R680bf539f8af4412" /><Relationship Type="http://schemas.openxmlformats.org/officeDocument/2006/relationships/slide" Target="/ppt/slides/slide9.xml" Id="Rc08686a2e4984991" /><Relationship Type="http://schemas.openxmlformats.org/officeDocument/2006/relationships/slide" Target="/ppt/slides/slide10.xml" Id="Ra41906efbddf4307" /><Relationship Type="http://schemas.openxmlformats.org/officeDocument/2006/relationships/slide" Target="/ppt/slides/slide11.xml" Id="Rf660133d35894d16" /><Relationship Type="http://schemas.openxmlformats.org/officeDocument/2006/relationships/slide" Target="/ppt/slides/slide12.xml" Id="Rbc03fb18f79f4369" /><Relationship Type="http://schemas.openxmlformats.org/officeDocument/2006/relationships/slide" Target="/ppt/slides/slide13.xml" Id="R51e96d3dfa434b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ce4f1b0d7e48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fb663aa05d46ba" /><Relationship Type="http://schemas.openxmlformats.org/officeDocument/2006/relationships/notesMaster" Target="/ppt/notesMasters/notesMaster1.xml" Id="R7ab2fe5c15db43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c91805406b4f17" /><Relationship Type="http://schemas.openxmlformats.org/officeDocument/2006/relationships/notesMaster" Target="/ppt/notesMasters/notesMaster1.xml" Id="Reb7ccd43509947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a9b5894ffc4e04" /><Relationship Type="http://schemas.openxmlformats.org/officeDocument/2006/relationships/notesMaster" Target="/ppt/notesMasters/notesMaster1.xml" Id="R6f9a31485b49450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c414ccafb34c80" /><Relationship Type="http://schemas.openxmlformats.org/officeDocument/2006/relationships/notesMaster" Target="/ppt/notesMasters/notesMaster1.xml" Id="R5968da38020346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71897879e3c49b2" /><Relationship Type="http://schemas.openxmlformats.org/officeDocument/2006/relationships/notesMaster" Target="/ppt/notesMasters/notesMaster1.xml" Id="R146fea430ea2491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17244ba53c4502" /><Relationship Type="http://schemas.openxmlformats.org/officeDocument/2006/relationships/notesMaster" Target="/ppt/notesMasters/notesMaster1.xml" Id="R7673b3082a454d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d37b348fbe412a" /><Relationship Type="http://schemas.openxmlformats.org/officeDocument/2006/relationships/notesMaster" Target="/ppt/notesMasters/notesMaster1.xml" Id="R6d5413973a1f46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0061e8246f40c2" /><Relationship Type="http://schemas.openxmlformats.org/officeDocument/2006/relationships/notesMaster" Target="/ppt/notesMasters/notesMaster1.xml" Id="Re23f6b32a54548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555f0e79ca437e" /><Relationship Type="http://schemas.openxmlformats.org/officeDocument/2006/relationships/notesMaster" Target="/ppt/notesMasters/notesMaster1.xml" Id="R13e2a1425388407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02fe168acd544ed" /><Relationship Type="http://schemas.openxmlformats.org/officeDocument/2006/relationships/notesMaster" Target="/ppt/notesMasters/notesMaster1.xml" Id="Re331e81ee9144c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6d6be11b4354eaf" /><Relationship Type="http://schemas.openxmlformats.org/officeDocument/2006/relationships/notesMaster" Target="/ppt/notesMasters/notesMaster1.xml" Id="Rddb1c5888e8e4e8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b33a2f9f6744634" /><Relationship Type="http://schemas.openxmlformats.org/officeDocument/2006/relationships/notesMaster" Target="/ppt/notesMasters/notesMaster1.xml" Id="Rf752940617af434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b2a38a29c5e48f8" /><Relationship Type="http://schemas.openxmlformats.org/officeDocument/2006/relationships/notesMaster" Target="/ppt/notesMasters/notesMaster1.xml" Id="R6123f639be1742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2e2e45c532477c" /><Relationship Type="http://schemas.openxmlformats.org/officeDocument/2006/relationships/image" Target="/ppt/media/image.png" Id="Rc57be7226aa74a7f" /><Relationship Type="http://schemas.openxmlformats.org/officeDocument/2006/relationships/image" Target="/ppt/media/image2.png" Id="R1fcfb327d3e34b2a" /><Relationship Type="http://schemas.openxmlformats.org/officeDocument/2006/relationships/image" Target="/ppt/media/image.jpeg" Id="R4e43ef18461b44c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0c8f58b41841d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57be7226aa74a7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fcfb327d3e34b2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43ef18461b44c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2c58b274ee4fa9" /><Relationship Type="http://schemas.openxmlformats.org/officeDocument/2006/relationships/slideLayout" Target="/ppt/slideLayouts/slideLayout1.xml" Id="R2754bf5fc3f14204" /><Relationship Type="http://schemas.openxmlformats.org/officeDocument/2006/relationships/slideLayout" Target="/ppt/slideLayouts/slideLayout2.xml" Id="R74394826db46458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54bf5fc3f14204"/>
    <p:sldLayoutId xmlns:r="http://schemas.openxmlformats.org/officeDocument/2006/relationships" id="2147483650" r:id="R74394826db46458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464463ea7c41b9" /><Relationship Type="http://schemas.openxmlformats.org/officeDocument/2006/relationships/notesSlide" Target="/ppt/notesSlides/notesSlide1.xml" Id="Rde8a37121ba940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f6248ba4ee4ae9" /><Relationship Type="http://schemas.openxmlformats.org/officeDocument/2006/relationships/notesSlide" Target="/ppt/notesSlides/notesSlide2.xml" Id="Rf346606677494d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fa1d280abc4e88" /><Relationship Type="http://schemas.openxmlformats.org/officeDocument/2006/relationships/notesSlide" Target="/ppt/notesSlides/notesSlide3.xml" Id="R758f387b7b1f4c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74a5c390a34bcc" /><Relationship Type="http://schemas.openxmlformats.org/officeDocument/2006/relationships/notesSlide" Target="/ppt/notesSlides/notesSlide4.xml" Id="Rcf79648988c54d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4955344c7642da" /><Relationship Type="http://schemas.openxmlformats.org/officeDocument/2006/relationships/notesSlide" Target="/ppt/notesSlides/notesSlide5.xml" Id="R8023a1cb726b49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7d292a92bd4acd" /><Relationship Type="http://schemas.openxmlformats.org/officeDocument/2006/relationships/notesSlide" Target="/ppt/notesSlides/notesSlide6.xml" Id="Rcd874e7a2e8843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26b9276a554303" /><Relationship Type="http://schemas.openxmlformats.org/officeDocument/2006/relationships/notesSlide" Target="/ppt/notesSlides/notesSlide7.xml" Id="R90d80eb7d30f46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3a4bee1688421b" /><Relationship Type="http://schemas.openxmlformats.org/officeDocument/2006/relationships/notesSlide" Target="/ppt/notesSlides/notesSlide8.xml" Id="R97adee37e54344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9544960269403e" /><Relationship Type="http://schemas.openxmlformats.org/officeDocument/2006/relationships/notesSlide" Target="/ppt/notesSlides/notesSlide9.xml" Id="Rc4b482a305f540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0d03c43f244516" /><Relationship Type="http://schemas.openxmlformats.org/officeDocument/2006/relationships/notesSlide" Target="/ppt/notesSlides/notesSlide10.xml" Id="Ra037786c1b9b4a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67b623a60b44ac" /><Relationship Type="http://schemas.openxmlformats.org/officeDocument/2006/relationships/notesSlide" Target="/ppt/notesSlides/notesSlide11.xml" Id="Ra6bf4c5c6a3a411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f147fc2d074067" /><Relationship Type="http://schemas.openxmlformats.org/officeDocument/2006/relationships/notesSlide" Target="/ppt/notesSlides/notesSlide12.xml" Id="Re570acaf2e4e434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6e2aba384a4383" /><Relationship Type="http://schemas.openxmlformats.org/officeDocument/2006/relationships/notesSlide" Target="/ppt/notesSlides/notesSlide13.xml" Id="Rffcf737ea9304e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97:1  |  Psalms 97:1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耶和華作王！願地快樂！ 願眾海島歡喜！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reigneth; let the earth rejoice; let the multitude of isles be glad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97:2  |  Psalms 97:2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密雲和幽暗在他的四圍； 公義和公平是他寶座的根基。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Clouds and darkness are round about him: righteousness and judgment are the habitation of his throne.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97:3  |  Psalms 97:3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有烈火在他前頭行， 燒滅他四圍的敵人。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fire goeth before him, and burneth up his enemies round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97:4  |  Psalms 97:4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他的閃電光照世界， 大地看見便震動。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lightnings enlightened the world: the earth saw, and trembled.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97:5  |  Psalms 97:5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諸山見耶和華的面， 就是全地之主的面，便消化如蠟。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hills melted like wax at the presence of the LORD, at the presence of the Lord of the whole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97:6  |  Psalms 97:6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諸天表明他的公義； 萬民看見他的榮耀。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heavens declare his righteousness, and all the people see his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97:7  |  Psalms 97:7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願一切事奉雕刻的偶像、 靠虛無[之神]自誇的，都蒙羞愧。 萬神哪，你們都當拜他。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Confounded be all they that serve graven images, that boast themselves of idols: worship him, all ye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97:8  |  Psalms 97:8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耶和華啊，錫安聽見你的判斷就歡喜； 猶大的城邑也都快樂。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Zion heard, and was glad; and the daughters of Judah rejoiced because of thy judgments,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97:9  |  Psalms 97:9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因為你－耶和華至高，超乎全地； 你被尊崇，遠超萬神之上。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thou, LORD, art high above all the earth: thou art exalted far above all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97:10  |  Psalms 97:10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你們愛耶和華的，都當恨惡罪惡； 他保護聖民的性命， 搭救他們脫離惡人的手。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that love the LORD, hate evil: he preserveth the souls of his saints; he delivereth them out of the hand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97:11  |  Psalms 97:11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散布亮光是為義人； 預備喜樂是為正直人。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Light is sown for the righteous, and gladness for the upright in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97:12  |  Psalms 97:12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你們義人當靠耶和華歡喜， 稱謝他可記念的聖[名]。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 in the LORD, ye righteous; and give thanks at the remembrance of his holiness.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2026-08-30T04:31:00.4130000Z</dcterms:created>
  <dcterms:modified xsi:type="dcterms:W3CDTF">2026-08-30T04:31:00.4130000Z</dcterms:modified>
</coreProperties>
</file>