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671c28c1ff14a07" /><Relationship Type="http://schemas.openxmlformats.org/officeDocument/2006/relationships/extended-properties" Target="/docProps/app.xml" Id="R1e83941a97944e8e" /><Relationship Type="http://schemas.openxmlformats.org/officeDocument/2006/relationships/officeDocument" Target="/ppt/presentation.xml" Id="R84cd2f0e7e024133" /></Relationships>
</file>

<file path=ppt/presentation.xml><?xml version="1.0" encoding="utf-8"?>
<p:presentation xmlns:p="http://schemas.openxmlformats.org/presentationml/2006/main">
  <p:sldMasterIdLst>
    <p:sldMasterId xmlns:r="http://schemas.openxmlformats.org/officeDocument/2006/relationships" id="2147483648" r:id="Rd8e062f842b34ca8"/>
  </p:sldMasterIdLst>
  <p:notesMasterIdLst>
    <p:notesMasterId xmlns:r="http://schemas.openxmlformats.org/officeDocument/2006/relationships" r:id="R6394f01146574667"/>
  </p:notesMasterIdLst>
  <p:sldIdLst>
    <p:sldId xmlns:r="http://schemas.openxmlformats.org/officeDocument/2006/relationships" id="256" r:id="Rebd43e5e94214479"/>
    <p:sldId xmlns:r="http://schemas.openxmlformats.org/officeDocument/2006/relationships" id="257" r:id="R5138f9113b0f48e9"/>
    <p:sldId xmlns:r="http://schemas.openxmlformats.org/officeDocument/2006/relationships" id="258" r:id="R45c92821a7e34797"/>
    <p:sldId xmlns:r="http://schemas.openxmlformats.org/officeDocument/2006/relationships" id="259" r:id="Rb89de440dcfc4eb8"/>
    <p:sldId xmlns:r="http://schemas.openxmlformats.org/officeDocument/2006/relationships" id="260" r:id="Re05d021dfb22480c"/>
    <p:sldId xmlns:r="http://schemas.openxmlformats.org/officeDocument/2006/relationships" id="261" r:id="R4e28af33d5ee4848"/>
    <p:sldId xmlns:r="http://schemas.openxmlformats.org/officeDocument/2006/relationships" id="262" r:id="R0a0e6efc3292404b"/>
    <p:sldId xmlns:r="http://schemas.openxmlformats.org/officeDocument/2006/relationships" id="263" r:id="Rdb018fb79f5f4e77"/>
    <p:sldId xmlns:r="http://schemas.openxmlformats.org/officeDocument/2006/relationships" id="264" r:id="R570d3c1305794f77"/>
    <p:sldId xmlns:r="http://schemas.openxmlformats.org/officeDocument/2006/relationships" id="265" r:id="R1472a349de454a4e"/>
    <p:sldId xmlns:r="http://schemas.openxmlformats.org/officeDocument/2006/relationships" id="266" r:id="R3ee7304175504f2a"/>
    <p:sldId xmlns:r="http://schemas.openxmlformats.org/officeDocument/2006/relationships" id="267" r:id="R70e58153239f4638"/>
    <p:sldId xmlns:r="http://schemas.openxmlformats.org/officeDocument/2006/relationships" id="268" r:id="R0b613ad1c0844d1f"/>
    <p:sldId xmlns:r="http://schemas.openxmlformats.org/officeDocument/2006/relationships" id="269" r:id="R9ac3e40a96bb4188"/>
    <p:sldId xmlns:r="http://schemas.openxmlformats.org/officeDocument/2006/relationships" id="270" r:id="R975d6857bb004b01"/>
    <p:sldId xmlns:r="http://schemas.openxmlformats.org/officeDocument/2006/relationships" id="271" r:id="Rfb68ffef49fb4466"/>
    <p:sldId xmlns:r="http://schemas.openxmlformats.org/officeDocument/2006/relationships" id="272" r:id="Rbdd4cf6a772e4fca"/>
    <p:sldId xmlns:r="http://schemas.openxmlformats.org/officeDocument/2006/relationships" id="273" r:id="R65576c6842744b24"/>
    <p:sldId xmlns:r="http://schemas.openxmlformats.org/officeDocument/2006/relationships" id="274" r:id="R1b4ab340d8ad43d3"/>
    <p:sldId xmlns:r="http://schemas.openxmlformats.org/officeDocument/2006/relationships" id="275" r:id="Rddb77d4401c04920"/>
    <p:sldId xmlns:r="http://schemas.openxmlformats.org/officeDocument/2006/relationships" id="276" r:id="R5c37665da83447f8"/>
    <p:sldId xmlns:r="http://schemas.openxmlformats.org/officeDocument/2006/relationships" id="277" r:id="R5ad1ae3a816a4ed8"/>
    <p:sldId xmlns:r="http://schemas.openxmlformats.org/officeDocument/2006/relationships" id="278" r:id="Rb7c00cd7781f4dfd"/>
    <p:sldId xmlns:r="http://schemas.openxmlformats.org/officeDocument/2006/relationships" id="279" r:id="Rfb53e9e15a5b4ed5"/>
    <p:sldId xmlns:r="http://schemas.openxmlformats.org/officeDocument/2006/relationships" id="280" r:id="R48318f740a7042d4"/>
    <p:sldId xmlns:r="http://schemas.openxmlformats.org/officeDocument/2006/relationships" id="281" r:id="Reec855b63b514abc"/>
    <p:sldId xmlns:r="http://schemas.openxmlformats.org/officeDocument/2006/relationships" id="282" r:id="Re5a8ba0bbabf4e9f"/>
    <p:sldId xmlns:r="http://schemas.openxmlformats.org/officeDocument/2006/relationships" id="283" r:id="Rde66dcb64e1a4410"/>
    <p:sldId xmlns:r="http://schemas.openxmlformats.org/officeDocument/2006/relationships" id="284" r:id="R63469700fbbd4ade"/>
    <p:sldId xmlns:r="http://schemas.openxmlformats.org/officeDocument/2006/relationships" id="285" r:id="Rdf1ce6cc19604310"/>
    <p:sldId xmlns:r="http://schemas.openxmlformats.org/officeDocument/2006/relationships" id="286" r:id="R332a17f08bb7441d"/>
    <p:sldId xmlns:r="http://schemas.openxmlformats.org/officeDocument/2006/relationships" id="287" r:id="Rbef93d3a80184c09"/>
    <p:sldId xmlns:r="http://schemas.openxmlformats.org/officeDocument/2006/relationships" id="288" r:id="R27953e72be1a44f2"/>
    <p:sldId xmlns:r="http://schemas.openxmlformats.org/officeDocument/2006/relationships" id="289" r:id="R49a08adad3484c6e"/>
    <p:sldId xmlns:r="http://schemas.openxmlformats.org/officeDocument/2006/relationships" id="290" r:id="Rc46a55da22734c6d"/>
    <p:sldId xmlns:r="http://schemas.openxmlformats.org/officeDocument/2006/relationships" id="291" r:id="R8ded57324ce44691"/>
    <p:sldId xmlns:r="http://schemas.openxmlformats.org/officeDocument/2006/relationships" id="292" r:id="R5adfb73637c54fc9"/>
    <p:sldId xmlns:r="http://schemas.openxmlformats.org/officeDocument/2006/relationships" id="293" r:id="Rde7af684fd924285"/>
    <p:sldId xmlns:r="http://schemas.openxmlformats.org/officeDocument/2006/relationships" id="294" r:id="R4b066dcc78294344"/>
    <p:sldId xmlns:r="http://schemas.openxmlformats.org/officeDocument/2006/relationships" id="295" r:id="R5d6c8e5c147c420a"/>
    <p:sldId xmlns:r="http://schemas.openxmlformats.org/officeDocument/2006/relationships" id="296" r:id="R59e9aab12e754cb5"/>
    <p:sldId xmlns:r="http://schemas.openxmlformats.org/officeDocument/2006/relationships" id="297" r:id="Rced4330417af499d"/>
    <p:sldId xmlns:r="http://schemas.openxmlformats.org/officeDocument/2006/relationships" id="298" r:id="Rf7da61732314475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9541ab6acdc4844" /><Relationship Type="http://schemas.openxmlformats.org/officeDocument/2006/relationships/slideMaster" Target="/ppt/slideMasters/slideMaster1.xml" Id="Rd8e062f842b34ca8" /><Relationship Type="http://schemas.openxmlformats.org/officeDocument/2006/relationships/notesMaster" Target="/ppt/notesMasters/notesMaster1.xml" Id="R6394f01146574667" /><Relationship Type="http://schemas.openxmlformats.org/officeDocument/2006/relationships/presProps" Target="/ppt/presProps.xml" Id="R3b5ef212d98147d7" /><Relationship Type="http://schemas.openxmlformats.org/officeDocument/2006/relationships/tableStyles" Target="/ppt/tableStyles.xml" Id="R3f8cbbb25cc447f7" /><Relationship Type="http://schemas.openxmlformats.org/officeDocument/2006/relationships/slide" Target="/ppt/slides/slide1.xml" Id="Rebd43e5e94214479" /><Relationship Type="http://schemas.openxmlformats.org/officeDocument/2006/relationships/slide" Target="/ppt/slides/slide2.xml" Id="R5138f9113b0f48e9" /><Relationship Type="http://schemas.openxmlformats.org/officeDocument/2006/relationships/slide" Target="/ppt/slides/slide3.xml" Id="R45c92821a7e34797" /><Relationship Type="http://schemas.openxmlformats.org/officeDocument/2006/relationships/slide" Target="/ppt/slides/slide4.xml" Id="Rb89de440dcfc4eb8" /><Relationship Type="http://schemas.openxmlformats.org/officeDocument/2006/relationships/slide" Target="/ppt/slides/slide5.xml" Id="Re05d021dfb22480c" /><Relationship Type="http://schemas.openxmlformats.org/officeDocument/2006/relationships/slide" Target="/ppt/slides/slide6.xml" Id="R4e28af33d5ee4848" /><Relationship Type="http://schemas.openxmlformats.org/officeDocument/2006/relationships/slide" Target="/ppt/slides/slide7.xml" Id="R0a0e6efc3292404b" /><Relationship Type="http://schemas.openxmlformats.org/officeDocument/2006/relationships/slide" Target="/ppt/slides/slide8.xml" Id="Rdb018fb79f5f4e77" /><Relationship Type="http://schemas.openxmlformats.org/officeDocument/2006/relationships/slide" Target="/ppt/slides/slide9.xml" Id="R570d3c1305794f77" /><Relationship Type="http://schemas.openxmlformats.org/officeDocument/2006/relationships/slide" Target="/ppt/slides/slide10.xml" Id="R1472a349de454a4e" /><Relationship Type="http://schemas.openxmlformats.org/officeDocument/2006/relationships/slide" Target="/ppt/slides/slide11.xml" Id="R3ee7304175504f2a" /><Relationship Type="http://schemas.openxmlformats.org/officeDocument/2006/relationships/slide" Target="/ppt/slides/slide12.xml" Id="R70e58153239f4638" /><Relationship Type="http://schemas.openxmlformats.org/officeDocument/2006/relationships/slide" Target="/ppt/slides/slide13.xml" Id="R0b613ad1c0844d1f" /><Relationship Type="http://schemas.openxmlformats.org/officeDocument/2006/relationships/slide" Target="/ppt/slides/slide14.xml" Id="R9ac3e40a96bb4188" /><Relationship Type="http://schemas.openxmlformats.org/officeDocument/2006/relationships/slide" Target="/ppt/slides/slide15.xml" Id="R975d6857bb004b01" /><Relationship Type="http://schemas.openxmlformats.org/officeDocument/2006/relationships/slide" Target="/ppt/slides/slide16.xml" Id="Rfb68ffef49fb4466" /><Relationship Type="http://schemas.openxmlformats.org/officeDocument/2006/relationships/slide" Target="/ppt/slides/slide17.xml" Id="Rbdd4cf6a772e4fca" /><Relationship Type="http://schemas.openxmlformats.org/officeDocument/2006/relationships/slide" Target="/ppt/slides/slide18.xml" Id="R65576c6842744b24" /><Relationship Type="http://schemas.openxmlformats.org/officeDocument/2006/relationships/slide" Target="/ppt/slides/slide19.xml" Id="R1b4ab340d8ad43d3" /><Relationship Type="http://schemas.openxmlformats.org/officeDocument/2006/relationships/slide" Target="/ppt/slides/slide20.xml" Id="Rddb77d4401c04920" /><Relationship Type="http://schemas.openxmlformats.org/officeDocument/2006/relationships/slide" Target="/ppt/slides/slide21.xml" Id="R5c37665da83447f8" /><Relationship Type="http://schemas.openxmlformats.org/officeDocument/2006/relationships/slide" Target="/ppt/slides/slide22.xml" Id="R5ad1ae3a816a4ed8" /><Relationship Type="http://schemas.openxmlformats.org/officeDocument/2006/relationships/slide" Target="/ppt/slides/slide23.xml" Id="Rb7c00cd7781f4dfd" /><Relationship Type="http://schemas.openxmlformats.org/officeDocument/2006/relationships/slide" Target="/ppt/slides/slide24.xml" Id="Rfb53e9e15a5b4ed5" /><Relationship Type="http://schemas.openxmlformats.org/officeDocument/2006/relationships/slide" Target="/ppt/slides/slide25.xml" Id="R48318f740a7042d4" /><Relationship Type="http://schemas.openxmlformats.org/officeDocument/2006/relationships/slide" Target="/ppt/slides/slide26.xml" Id="Reec855b63b514abc" /><Relationship Type="http://schemas.openxmlformats.org/officeDocument/2006/relationships/slide" Target="/ppt/slides/slide27.xml" Id="Re5a8ba0bbabf4e9f" /><Relationship Type="http://schemas.openxmlformats.org/officeDocument/2006/relationships/slide" Target="/ppt/slides/slide28.xml" Id="Rde66dcb64e1a4410" /><Relationship Type="http://schemas.openxmlformats.org/officeDocument/2006/relationships/slide" Target="/ppt/slides/slide29.xml" Id="R63469700fbbd4ade" /><Relationship Type="http://schemas.openxmlformats.org/officeDocument/2006/relationships/slide" Target="/ppt/slides/slide30.xml" Id="Rdf1ce6cc19604310" /><Relationship Type="http://schemas.openxmlformats.org/officeDocument/2006/relationships/slide" Target="/ppt/slides/slide31.xml" Id="R332a17f08bb7441d" /><Relationship Type="http://schemas.openxmlformats.org/officeDocument/2006/relationships/slide" Target="/ppt/slides/slide32.xml" Id="Rbef93d3a80184c09" /><Relationship Type="http://schemas.openxmlformats.org/officeDocument/2006/relationships/slide" Target="/ppt/slides/slide33.xml" Id="R27953e72be1a44f2" /><Relationship Type="http://schemas.openxmlformats.org/officeDocument/2006/relationships/slide" Target="/ppt/slides/slide34.xml" Id="R49a08adad3484c6e" /><Relationship Type="http://schemas.openxmlformats.org/officeDocument/2006/relationships/slide" Target="/ppt/slides/slide35.xml" Id="Rc46a55da22734c6d" /><Relationship Type="http://schemas.openxmlformats.org/officeDocument/2006/relationships/slide" Target="/ppt/slides/slide36.xml" Id="R8ded57324ce44691" /><Relationship Type="http://schemas.openxmlformats.org/officeDocument/2006/relationships/slide" Target="/ppt/slides/slide37.xml" Id="R5adfb73637c54fc9" /><Relationship Type="http://schemas.openxmlformats.org/officeDocument/2006/relationships/slide" Target="/ppt/slides/slide38.xml" Id="Rde7af684fd924285" /><Relationship Type="http://schemas.openxmlformats.org/officeDocument/2006/relationships/slide" Target="/ppt/slides/slide39.xml" Id="R4b066dcc78294344" /><Relationship Type="http://schemas.openxmlformats.org/officeDocument/2006/relationships/slide" Target="/ppt/slides/slide40.xml" Id="R5d6c8e5c147c420a" /><Relationship Type="http://schemas.openxmlformats.org/officeDocument/2006/relationships/slide" Target="/ppt/slides/slide41.xml" Id="R59e9aab12e754cb5" /><Relationship Type="http://schemas.openxmlformats.org/officeDocument/2006/relationships/slide" Target="/ppt/slides/slide42.xml" Id="Rced4330417af499d" /><Relationship Type="http://schemas.openxmlformats.org/officeDocument/2006/relationships/slide" Target="/ppt/slides/slide43.xml" Id="Rf7da61732314475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652726053c4491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662594f2f6a4b1a" /><Relationship Type="http://schemas.openxmlformats.org/officeDocument/2006/relationships/notesMaster" Target="/ppt/notesMasters/notesMaster1.xml" Id="R92e1eff55dfa4c89" /></Relationships>
</file>

<file path=ppt/notesSlides/_rels/notesSlide2.xml.rels>&#65279;<?xml version="1.0" encoding="utf-8"?><Relationships xmlns="http://schemas.openxmlformats.org/package/2006/relationships"><Relationship Type="http://schemas.openxmlformats.org/officeDocument/2006/relationships/slide" Target="/ppt/slides/slide2.xml" Id="R2182be4f7de2444b" /><Relationship Type="http://schemas.openxmlformats.org/officeDocument/2006/relationships/notesMaster" Target="/ppt/notesMasters/notesMaster1.xml" Id="R5d903b76cf2e4743" /></Relationships>
</file>

<file path=ppt/notesSlides/_rels/notesSlide3.xml.rels>&#65279;<?xml version="1.0" encoding="utf-8"?><Relationships xmlns="http://schemas.openxmlformats.org/package/2006/relationships"><Relationship Type="http://schemas.openxmlformats.org/officeDocument/2006/relationships/slide" Target="/ppt/slides/slide3.xml" Id="Red0ac29f915046df" /><Relationship Type="http://schemas.openxmlformats.org/officeDocument/2006/relationships/notesMaster" Target="/ppt/notesMasters/notesMaster1.xml" Id="Rec61a63d4efa4d54" /></Relationships>
</file>

<file path=ppt/notesSlides/_rels/notesSlide4.xml.rels>&#65279;<?xml version="1.0" encoding="utf-8"?><Relationships xmlns="http://schemas.openxmlformats.org/package/2006/relationships"><Relationship Type="http://schemas.openxmlformats.org/officeDocument/2006/relationships/slide" Target="/ppt/slides/slide4.xml" Id="R982df42a5efe42c2" /><Relationship Type="http://schemas.openxmlformats.org/officeDocument/2006/relationships/notesMaster" Target="/ppt/notesMasters/notesMaster1.xml" Id="Ra52ec9036a294368" /></Relationships>
</file>

<file path=ppt/notesSlides/_rels/notesSlide5.xml.rels>&#65279;<?xml version="1.0" encoding="utf-8"?><Relationships xmlns="http://schemas.openxmlformats.org/package/2006/relationships"><Relationship Type="http://schemas.openxmlformats.org/officeDocument/2006/relationships/slide" Target="/ppt/slides/slide5.xml" Id="Rb82a1748fdf848bb" /><Relationship Type="http://schemas.openxmlformats.org/officeDocument/2006/relationships/notesMaster" Target="/ppt/notesMasters/notesMaster1.xml" Id="R21085cf78df64cff" /></Relationships>
</file>

<file path=ppt/notesSlides/_rels/notesSlide6.xml.rels>&#65279;<?xml version="1.0" encoding="utf-8"?><Relationships xmlns="http://schemas.openxmlformats.org/package/2006/relationships"><Relationship Type="http://schemas.openxmlformats.org/officeDocument/2006/relationships/slide" Target="/ppt/slides/slide6.xml" Id="R2eb65ae573194311" /><Relationship Type="http://schemas.openxmlformats.org/officeDocument/2006/relationships/notesMaster" Target="/ppt/notesMasters/notesMaster1.xml" Id="R35012bf13b614704" /></Relationships>
</file>

<file path=ppt/notesSlides/_rels/notesSlide7.xml.rels>&#65279;<?xml version="1.0" encoding="utf-8"?><Relationships xmlns="http://schemas.openxmlformats.org/package/2006/relationships"><Relationship Type="http://schemas.openxmlformats.org/officeDocument/2006/relationships/slide" Target="/ppt/slides/slide7.xml" Id="Rcfd8183a1d9641f3" /><Relationship Type="http://schemas.openxmlformats.org/officeDocument/2006/relationships/notesMaster" Target="/ppt/notesMasters/notesMaster1.xml" Id="R89958e5b92564617" /></Relationships>
</file>

<file path=ppt/notesSlides/_rels/notesSlide8.xml.rels>&#65279;<?xml version="1.0" encoding="utf-8"?><Relationships xmlns="http://schemas.openxmlformats.org/package/2006/relationships"><Relationship Type="http://schemas.openxmlformats.org/officeDocument/2006/relationships/slide" Target="/ppt/slides/slide8.xml" Id="R701e84e53aa845c2" /><Relationship Type="http://schemas.openxmlformats.org/officeDocument/2006/relationships/notesMaster" Target="/ppt/notesMasters/notesMaster1.xml" Id="R3461cee6b5924020" /></Relationships>
</file>

<file path=ppt/notesSlides/_rels/notesSlide9.xml.rels>&#65279;<?xml version="1.0" encoding="utf-8"?><Relationships xmlns="http://schemas.openxmlformats.org/package/2006/relationships"><Relationship Type="http://schemas.openxmlformats.org/officeDocument/2006/relationships/slide" Target="/ppt/slides/slide9.xml" Id="R2945c15046a7438e" /><Relationship Type="http://schemas.openxmlformats.org/officeDocument/2006/relationships/notesMaster" Target="/ppt/notesMasters/notesMaster1.xml" Id="R3663275090e34ca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12627c18ba64d16" /><Relationship Type="http://schemas.openxmlformats.org/officeDocument/2006/relationships/notesMaster" Target="/ppt/notesMasters/notesMaster1.xml" Id="Rcddc83750d3345d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807871f6f984f75" /><Relationship Type="http://schemas.openxmlformats.org/officeDocument/2006/relationships/notesMaster" Target="/ppt/notesMasters/notesMaster1.xml" Id="R21f8fb950574401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f4871db4a704308" /><Relationship Type="http://schemas.openxmlformats.org/officeDocument/2006/relationships/notesMaster" Target="/ppt/notesMasters/notesMaster1.xml" Id="Refc17b04ae7940f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92792d8e37e449b" /><Relationship Type="http://schemas.openxmlformats.org/officeDocument/2006/relationships/notesMaster" Target="/ppt/notesMasters/notesMaster1.xml" Id="Ra43937846de8492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92b3f4d5c014037" /><Relationship Type="http://schemas.openxmlformats.org/officeDocument/2006/relationships/notesMaster" Target="/ppt/notesMasters/notesMaster1.xml" Id="R4f7cdcc0e292443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18ed2d082c94c73" /><Relationship Type="http://schemas.openxmlformats.org/officeDocument/2006/relationships/notesMaster" Target="/ppt/notesMasters/notesMaster1.xml" Id="R5da93b41d2184ac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0710b0845124e6e" /><Relationship Type="http://schemas.openxmlformats.org/officeDocument/2006/relationships/notesMaster" Target="/ppt/notesMasters/notesMaster1.xml" Id="R232ce0e664724ec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a79a39c29bb43e3" /><Relationship Type="http://schemas.openxmlformats.org/officeDocument/2006/relationships/notesMaster" Target="/ppt/notesMasters/notesMaster1.xml" Id="R9ed2b950f95646f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826fc21680f4b43" /><Relationship Type="http://schemas.openxmlformats.org/officeDocument/2006/relationships/notesMaster" Target="/ppt/notesMasters/notesMaster1.xml" Id="R3ff7267dbc56493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1adf290d13b4688" /><Relationship Type="http://schemas.openxmlformats.org/officeDocument/2006/relationships/notesMaster" Target="/ppt/notesMasters/notesMaster1.xml" Id="R61f2a300012546c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3a35248c625c4429" /><Relationship Type="http://schemas.openxmlformats.org/officeDocument/2006/relationships/notesMaster" Target="/ppt/notesMasters/notesMaster1.xml" Id="Rb88dcbf4f7654de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3cddb6796e84fae" /><Relationship Type="http://schemas.openxmlformats.org/officeDocument/2006/relationships/notesMaster" Target="/ppt/notesMasters/notesMaster1.xml" Id="R2376d33f8cb64e2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da6ca2828bf54bd3" /><Relationship Type="http://schemas.openxmlformats.org/officeDocument/2006/relationships/notesMaster" Target="/ppt/notesMasters/notesMaster1.xml" Id="R6a2218884c00454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a5339d9d44d43df" /><Relationship Type="http://schemas.openxmlformats.org/officeDocument/2006/relationships/notesMaster" Target="/ppt/notesMasters/notesMaster1.xml" Id="R9b431d700ad6442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2d68cdbc349a4c51" /><Relationship Type="http://schemas.openxmlformats.org/officeDocument/2006/relationships/notesMaster" Target="/ppt/notesMasters/notesMaster1.xml" Id="Rc51ac1e1f2ee4f6e"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630d7b6ab87a4f43" /><Relationship Type="http://schemas.openxmlformats.org/officeDocument/2006/relationships/notesMaster" Target="/ppt/notesMasters/notesMaster1.xml" Id="R0bf6af0033c34c55"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623f5cee209e4620" /><Relationship Type="http://schemas.openxmlformats.org/officeDocument/2006/relationships/notesMaster" Target="/ppt/notesMasters/notesMaster1.xml" Id="Rd0c4a08efcd04693"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4aad5c4a005b4e39" /><Relationship Type="http://schemas.openxmlformats.org/officeDocument/2006/relationships/notesMaster" Target="/ppt/notesMasters/notesMaster1.xml" Id="Re840ea537c29490a"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2cff001bdb6d4bee" /><Relationship Type="http://schemas.openxmlformats.org/officeDocument/2006/relationships/notesMaster" Target="/ppt/notesMasters/notesMaster1.xml" Id="R018238f934cd4d46"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cba7e7345b0d46fb" /><Relationship Type="http://schemas.openxmlformats.org/officeDocument/2006/relationships/notesMaster" Target="/ppt/notesMasters/notesMaster1.xml" Id="Ra59c791dbc44485d"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a90aacef5be54a06" /><Relationship Type="http://schemas.openxmlformats.org/officeDocument/2006/relationships/notesMaster" Target="/ppt/notesMasters/notesMaster1.xml" Id="Rcfa724f963f04908"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487908b737f74220" /><Relationship Type="http://schemas.openxmlformats.org/officeDocument/2006/relationships/notesMaster" Target="/ppt/notesMasters/notesMaster1.xml" Id="R7dc2384458884997"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88b18e428e59498c" /><Relationship Type="http://schemas.openxmlformats.org/officeDocument/2006/relationships/notesMaster" Target="/ppt/notesMasters/notesMaster1.xml" Id="Rc072179978b8429b"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650d1043feee46c5" /><Relationship Type="http://schemas.openxmlformats.org/officeDocument/2006/relationships/notesMaster" Target="/ppt/notesMasters/notesMaster1.xml" Id="Rfee52ea87b4b4a53"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af797039b5ae41c9" /><Relationship Type="http://schemas.openxmlformats.org/officeDocument/2006/relationships/notesMaster" Target="/ppt/notesMasters/notesMaster1.xml" Id="Rfc7fa65bcb324055"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0ad91107c07e4949" /><Relationship Type="http://schemas.openxmlformats.org/officeDocument/2006/relationships/notesMaster" Target="/ppt/notesMasters/notesMaster1.xml" Id="R4380b2dc7f8a4030"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af3559ca58e74eb4" /><Relationship Type="http://schemas.openxmlformats.org/officeDocument/2006/relationships/notesMaster" Target="/ppt/notesMasters/notesMaster1.xml" Id="R5e913e3add174778"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a77d9fa836d84bdd" /><Relationship Type="http://schemas.openxmlformats.org/officeDocument/2006/relationships/notesMaster" Target="/ppt/notesMasters/notesMaster1.xml" Id="Rb3624714512b49a5"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2629af655dbc4477" /><Relationship Type="http://schemas.openxmlformats.org/officeDocument/2006/relationships/notesMaster" Target="/ppt/notesMasters/notesMaster1.xml" Id="R4c3ec705065f401e"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b5a8ff2bca4f471b" /><Relationship Type="http://schemas.openxmlformats.org/officeDocument/2006/relationships/notesMaster" Target="/ppt/notesMasters/notesMaster1.xml" Id="R23df0b9d80b54bef"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7aec45cac8124c20" /><Relationship Type="http://schemas.openxmlformats.org/officeDocument/2006/relationships/notesMaster" Target="/ppt/notesMasters/notesMaster1.xml" Id="R091c8ff0daf84938"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32ace02f36014af5" /><Relationship Type="http://schemas.openxmlformats.org/officeDocument/2006/relationships/notesMaster" Target="/ppt/notesMasters/notesMaster1.xml" Id="R60504f785e514efc"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6baeaec762634f0d" /><Relationship Type="http://schemas.openxmlformats.org/officeDocument/2006/relationships/notesMaster" Target="/ppt/notesMasters/notesMaster1.xml" Id="Ra180f275ba7845bb"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44d9ca09f08e48cf" /><Relationship Type="http://schemas.openxmlformats.org/officeDocument/2006/relationships/notesMaster" Target="/ppt/notesMasters/notesMaster1.xml" Id="R4961dc77a4ec44a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3e20b001632443e" /><Relationship Type="http://schemas.openxmlformats.org/officeDocument/2006/relationships/image" Target="/ppt/media/image.png" Id="R602ba90351594b72" /><Relationship Type="http://schemas.openxmlformats.org/officeDocument/2006/relationships/image" Target="/ppt/media/image2.png" Id="R873fd943eb5a452f" /><Relationship Type="http://schemas.openxmlformats.org/officeDocument/2006/relationships/image" Target="/ppt/media/image.jpeg" Id="R680120499c75486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04a192d203b4c80"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602ba90351594b7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873fd943eb5a452f"/>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80120499c75486a"/>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a5c8664738a43cb" /><Relationship Type="http://schemas.openxmlformats.org/officeDocument/2006/relationships/slideLayout" Target="/ppt/slideLayouts/slideLayout1.xml" Id="R193536fc53844791" /><Relationship Type="http://schemas.openxmlformats.org/officeDocument/2006/relationships/slideLayout" Target="/ppt/slideLayouts/slideLayout2.xml" Id="Ra368af24ab674f0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93536fc53844791"/>
    <p:sldLayoutId xmlns:r="http://schemas.openxmlformats.org/officeDocument/2006/relationships" id="2147483650" r:id="Ra368af24ab674f0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ad1fb8031df74ba1" /><Relationship Type="http://schemas.openxmlformats.org/officeDocument/2006/relationships/notesSlide" Target="/ppt/notesSlides/notesSlide1.xml" Id="Rafc4ecf56829403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be0dadb7b1a4c7c" /><Relationship Type="http://schemas.openxmlformats.org/officeDocument/2006/relationships/notesSlide" Target="/ppt/notesSlides/notesSlide2.xml" Id="R5c8ae19167b14cc4"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2a5a94762ac941fd" /><Relationship Type="http://schemas.openxmlformats.org/officeDocument/2006/relationships/notesSlide" Target="/ppt/notesSlides/notesSlide3.xml" Id="R83c81e42fa1a481e"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477cdbf83af41c1" /><Relationship Type="http://schemas.openxmlformats.org/officeDocument/2006/relationships/notesSlide" Target="/ppt/notesSlides/notesSlide4.xml" Id="R043a84078a524f3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8097693db4b6472e" /><Relationship Type="http://schemas.openxmlformats.org/officeDocument/2006/relationships/notesSlide" Target="/ppt/notesSlides/notesSlide5.xml" Id="R8e8274dcdfb8411e"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9b38014d3e934d72" /><Relationship Type="http://schemas.openxmlformats.org/officeDocument/2006/relationships/notesSlide" Target="/ppt/notesSlides/notesSlide6.xml" Id="Rfc76a2302ca04d3c"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5f87d6e24064434" /><Relationship Type="http://schemas.openxmlformats.org/officeDocument/2006/relationships/notesSlide" Target="/ppt/notesSlides/notesSlide7.xml" Id="R43f7d68847fb49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a33091881374600" /><Relationship Type="http://schemas.openxmlformats.org/officeDocument/2006/relationships/notesSlide" Target="/ppt/notesSlides/notesSlide8.xml" Id="Raf0f3a6a0e6a459b"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febdd83ee3a48ac" /><Relationship Type="http://schemas.openxmlformats.org/officeDocument/2006/relationships/notesSlide" Target="/ppt/notesSlides/notesSlide9.xml" Id="Ra5bc19e2dfea485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002778773374cdb" /><Relationship Type="http://schemas.openxmlformats.org/officeDocument/2006/relationships/notesSlide" Target="/ppt/notesSlides/notesSlide10.xml" Id="R220c9bff24bd484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6e79064cdf3e4b19" /><Relationship Type="http://schemas.openxmlformats.org/officeDocument/2006/relationships/notesSlide" Target="/ppt/notesSlides/notesSlide11.xml" Id="R4987283c68e24bf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4bc8553dc41d447e" /><Relationship Type="http://schemas.openxmlformats.org/officeDocument/2006/relationships/notesSlide" Target="/ppt/notesSlides/notesSlide12.xml" Id="Rc1e91270b44b4ec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b37b1aa7abd14dd2" /><Relationship Type="http://schemas.openxmlformats.org/officeDocument/2006/relationships/notesSlide" Target="/ppt/notesSlides/notesSlide13.xml" Id="R01a3e682fb0d462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6b741cd636ef48ab" /><Relationship Type="http://schemas.openxmlformats.org/officeDocument/2006/relationships/notesSlide" Target="/ppt/notesSlides/notesSlide14.xml" Id="Rda2031b5a43a4eb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48cd3f9ad99d4f39" /><Relationship Type="http://schemas.openxmlformats.org/officeDocument/2006/relationships/notesSlide" Target="/ppt/notesSlides/notesSlide15.xml" Id="Re5d1b4de1e8f408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342259b130b24cd1" /><Relationship Type="http://schemas.openxmlformats.org/officeDocument/2006/relationships/notesSlide" Target="/ppt/notesSlides/notesSlide16.xml" Id="Rf6e3259f142f48d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2f985acc5c4c4964" /><Relationship Type="http://schemas.openxmlformats.org/officeDocument/2006/relationships/notesSlide" Target="/ppt/notesSlides/notesSlide17.xml" Id="R4f5778ab12664f2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f97876e7408e49e0" /><Relationship Type="http://schemas.openxmlformats.org/officeDocument/2006/relationships/notesSlide" Target="/ppt/notesSlides/notesSlide18.xml" Id="R488679491baf4ec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f83d8dad8a964bde" /><Relationship Type="http://schemas.openxmlformats.org/officeDocument/2006/relationships/notesSlide" Target="/ppt/notesSlides/notesSlide19.xml" Id="Re132f9eee9d54984"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d2aefd6e4c84496c" /><Relationship Type="http://schemas.openxmlformats.org/officeDocument/2006/relationships/notesSlide" Target="/ppt/notesSlides/notesSlide20.xml" Id="Rc4899f388ac1428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a68a0f3d21ae4a2c" /><Relationship Type="http://schemas.openxmlformats.org/officeDocument/2006/relationships/notesSlide" Target="/ppt/notesSlides/notesSlide21.xml" Id="R6ef4e446dba2459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a9b6a01a0c41474b" /><Relationship Type="http://schemas.openxmlformats.org/officeDocument/2006/relationships/notesSlide" Target="/ppt/notesSlides/notesSlide22.xml" Id="R1cf4b829aed549cd"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547bde2fa41b456a" /><Relationship Type="http://schemas.openxmlformats.org/officeDocument/2006/relationships/notesSlide" Target="/ppt/notesSlides/notesSlide23.xml" Id="Re5ed775c9aeb41d5"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5f4ae78dfe004a05" /><Relationship Type="http://schemas.openxmlformats.org/officeDocument/2006/relationships/notesSlide" Target="/ppt/notesSlides/notesSlide24.xml" Id="Rc5678a27200a4905"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d60dff41f8c4480c" /><Relationship Type="http://schemas.openxmlformats.org/officeDocument/2006/relationships/notesSlide" Target="/ppt/notesSlides/notesSlide25.xml" Id="Rf77eab0301b94dd6"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8a6363b68d364802" /><Relationship Type="http://schemas.openxmlformats.org/officeDocument/2006/relationships/notesSlide" Target="/ppt/notesSlides/notesSlide26.xml" Id="R38c49fd5c09b4975"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80da4ff271c94e96" /><Relationship Type="http://schemas.openxmlformats.org/officeDocument/2006/relationships/notesSlide" Target="/ppt/notesSlides/notesSlide27.xml" Id="Ra8216ad86cd6489e"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7e9e06c037fb427e" /><Relationship Type="http://schemas.openxmlformats.org/officeDocument/2006/relationships/notesSlide" Target="/ppt/notesSlides/notesSlide28.xml" Id="Re3e3e7da07974385"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92e1357ae484480b" /><Relationship Type="http://schemas.openxmlformats.org/officeDocument/2006/relationships/notesSlide" Target="/ppt/notesSlides/notesSlide29.xml" Id="R0b7e0d8d00dc40b4"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88ac3caa22c64f1f" /><Relationship Type="http://schemas.openxmlformats.org/officeDocument/2006/relationships/notesSlide" Target="/ppt/notesSlides/notesSlide30.xml" Id="R8e2f613749ef4ba3"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e2031e4d47e04f2b" /><Relationship Type="http://schemas.openxmlformats.org/officeDocument/2006/relationships/notesSlide" Target="/ppt/notesSlides/notesSlide31.xml" Id="Rab65b50c22cf436b"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419ad3984b444df5" /><Relationship Type="http://schemas.openxmlformats.org/officeDocument/2006/relationships/notesSlide" Target="/ppt/notesSlides/notesSlide32.xml" Id="Rc202c4fbcab844a8"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59f072908f1342f3" /><Relationship Type="http://schemas.openxmlformats.org/officeDocument/2006/relationships/notesSlide" Target="/ppt/notesSlides/notesSlide33.xml" Id="R4926e23120314176"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56dbfe97e3d54fa1" /><Relationship Type="http://schemas.openxmlformats.org/officeDocument/2006/relationships/notesSlide" Target="/ppt/notesSlides/notesSlide34.xml" Id="Rdeeaac5ab77e4588"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fb00b0cc8b644171" /><Relationship Type="http://schemas.openxmlformats.org/officeDocument/2006/relationships/notesSlide" Target="/ppt/notesSlides/notesSlide35.xml" Id="R75cff53c5195405f"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04807564846f4875" /><Relationship Type="http://schemas.openxmlformats.org/officeDocument/2006/relationships/notesSlide" Target="/ppt/notesSlides/notesSlide36.xml" Id="R6d969a9a31b04341"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fdbd7be434a045e6" /><Relationship Type="http://schemas.openxmlformats.org/officeDocument/2006/relationships/notesSlide" Target="/ppt/notesSlides/notesSlide37.xml" Id="R619d8f98c4aa46b7"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68a55434c55c46a1" /><Relationship Type="http://schemas.openxmlformats.org/officeDocument/2006/relationships/notesSlide" Target="/ppt/notesSlides/notesSlide38.xml" Id="R7aa66527ed8e45ad"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2eaf81e198294ad0" /><Relationship Type="http://schemas.openxmlformats.org/officeDocument/2006/relationships/notesSlide" Target="/ppt/notesSlides/notesSlide39.xml" Id="R8f738ef32c6345d3"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6704ebe98b2c44ce" /><Relationship Type="http://schemas.openxmlformats.org/officeDocument/2006/relationships/notesSlide" Target="/ppt/notesSlides/notesSlide40.xml" Id="R58a3e1a64c2c4a34"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6b80cfb05ac44001" /><Relationship Type="http://schemas.openxmlformats.org/officeDocument/2006/relationships/notesSlide" Target="/ppt/notesSlides/notesSlide41.xml" Id="R488787d0609341cd"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5b4deb76e8d4429b" /><Relationship Type="http://schemas.openxmlformats.org/officeDocument/2006/relationships/notesSlide" Target="/ppt/notesSlides/notesSlide42.xml" Id="Rac6479988d9e41bb"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843a8a295587487d" /><Relationship Type="http://schemas.openxmlformats.org/officeDocument/2006/relationships/notesSlide" Target="/ppt/notesSlides/notesSlide43.xml" Id="R4438d2de35184733"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撒母耳記上第20章</a:t>
            </a:r>
          </a:p>
          <a:p xmlns:a="http://schemas.openxmlformats.org/drawingml/2006/main">
            <a:pPr algn="ctr">
              <a:buNone/>
            </a:pPr>
            <a:r>
              <a:rPr sz="2000">
                <a:solidFill>
                  <a:srgbClr val="FFFFFF"/>
                </a:solidFill>
                <a:latin typeface="Georgia"/>
                <a:ea typeface="Georgia"/>
                <a:cs typeface="Georgia"/>
              </a:rPr>
              <a:t>1 Samuel 20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20:1  |  1 Samuel 20:1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大衛從拉瑪的拿約逃跑，來到約拿單那裏，對他說：「我做了甚麼？有甚麼罪孽呢？在你父親面前犯了甚麼罪，他竟尋索我的性命呢？」</a:t>
            </a:r>
          </a:p>
          <a:p xmlns:a="http://schemas.openxmlformats.org/drawingml/2006/main">
            <a:pPr algn="ctr">
              <a:buNone/>
            </a:pPr>
            <a:r>
              <a:rPr sz="2100">
                <a:solidFill>
                  <a:srgbClr val="FFFFFF"/>
                </a:solidFill>
                <a:latin typeface="Georgia"/>
                <a:ea typeface="Georgia"/>
                <a:cs typeface="Georgia"/>
              </a:rPr>
              <a:t>And David fled from Naioth in Ramah, and came and said before Jonathan, What have I done? what is mine iniquity? and what is my sin before thy father, that he seeketh my life?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20:2  |  1 Samuel 20:2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約拿單回答說：「斷然不是！你必不致死。我父做事，無論大小，沒有不叫我知道的。怎麼獨有這事隱瞞我呢？決不如此。」</a:t>
            </a:r>
          </a:p>
          <a:p xmlns:a="http://schemas.openxmlformats.org/drawingml/2006/main">
            <a:pPr algn="ctr">
              <a:buNone/>
            </a:pPr>
            <a:r>
              <a:rPr sz="2100">
                <a:solidFill>
                  <a:srgbClr val="FFFFFF"/>
                </a:solidFill>
                <a:latin typeface="Georgia"/>
                <a:ea typeface="Georgia"/>
                <a:cs typeface="Georgia"/>
              </a:rPr>
              <a:t>And he said unto him, God forbid; thou shalt not die: behold, my father will do nothing either great or small, but that he will shew it me: and why should my father hide this thing from me? it is not so.</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20:3  |  1 Samuel 20:3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大衛又起誓說：「你父親準知我在你眼前蒙恩。他心裏說，不如不叫約拿單知道，恐怕他愁煩。我指着永生的耶和華，又敢在你面前起誓，我離死不過一步。」</a:t>
            </a:r>
          </a:p>
          <a:p xmlns:a="http://schemas.openxmlformats.org/drawingml/2006/main">
            <a:pPr algn="ctr">
              <a:buNone/>
            </a:pPr>
            <a:r>
              <a:rPr sz="1800">
                <a:solidFill>
                  <a:srgbClr val="FFFFFF"/>
                </a:solidFill>
                <a:latin typeface="Georgia"/>
                <a:ea typeface="Georgia"/>
                <a:cs typeface="Georgia"/>
              </a:rPr>
              <a:t>And David sware moreover, and said, Thy father certainly knoweth that I have found grace in thine eyes; and he saith, Let not Jonathan know this, lest he be grieved: but truly as the LORD liveth, and as thy soul liveth, there is but a step between me and death.</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20:4  |  1 Samuel 20:4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約拿單對大衛說：「你心裏所求的，我必為你成就。」</a:t>
            </a:r>
          </a:p>
          <a:p xmlns:a="http://schemas.openxmlformats.org/drawingml/2006/main">
            <a:pPr algn="ctr">
              <a:buNone/>
            </a:pPr>
            <a:r>
              <a:rPr sz="2400">
                <a:solidFill>
                  <a:srgbClr val="FFFFFF"/>
                </a:solidFill>
                <a:latin typeface="Georgia"/>
                <a:ea typeface="Georgia"/>
                <a:cs typeface="Georgia"/>
              </a:rPr>
              <a:t>Then said Jonathan unto David, Whatsoever thy soul desireth, I will even do it for thee.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20:5  |  1 Samuel 20:5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大衛對約拿單說：「明日是初一，我當與王同席，求你容我去藏在田野，直到第三日晚上。</a:t>
            </a:r>
          </a:p>
          <a:p xmlns:a="http://schemas.openxmlformats.org/drawingml/2006/main">
            <a:pPr algn="ctr">
              <a:buNone/>
            </a:pPr>
            <a:r>
              <a:rPr sz="2100">
                <a:solidFill>
                  <a:srgbClr val="FFFFFF"/>
                </a:solidFill>
                <a:latin typeface="Georgia"/>
                <a:ea typeface="Georgia"/>
                <a:cs typeface="Georgia"/>
              </a:rPr>
              <a:t>And David said unto Jonathan, Behold, to morrow is the new moon, and I should not fail to sit with the king at meat: but let me go, that I may hide myself in the field unto the third day at even.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20:6  |  1 Samuel 20:6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你父親若見我不在席上，你就說：『大衛切求我許他回本城伯利恆去，因為他全家在那裏獻年祭。』</a:t>
            </a:r>
          </a:p>
          <a:p xmlns:a="http://schemas.openxmlformats.org/drawingml/2006/main">
            <a:pPr algn="ctr">
              <a:buNone/>
            </a:pPr>
            <a:r>
              <a:rPr sz="2100">
                <a:solidFill>
                  <a:srgbClr val="FFFFFF"/>
                </a:solidFill>
                <a:latin typeface="Georgia"/>
                <a:ea typeface="Georgia"/>
                <a:cs typeface="Georgia"/>
              </a:rPr>
              <a:t>If thy father at all miss me, then say, David earnestly asked leave of me that he might run to Beth-lehem his city: for there is a yearly sacrifice there for all the family.</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20:7  |  1 Samuel 20:7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你父親若說好，僕人就平安了；他若發怒，你就知道他決意要害我。</a:t>
            </a:r>
          </a:p>
          <a:p xmlns:a="http://schemas.openxmlformats.org/drawingml/2006/main">
            <a:pPr algn="ctr">
              <a:buNone/>
            </a:pPr>
            <a:r>
              <a:rPr sz="2400">
                <a:solidFill>
                  <a:srgbClr val="FFFFFF"/>
                </a:solidFill>
                <a:latin typeface="Georgia"/>
                <a:ea typeface="Georgia"/>
                <a:cs typeface="Georgia"/>
              </a:rPr>
              <a:t>If he say thus, It is well; thy servant shall have peace: but if he be very wroth, then be sure that evil is determined by him.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20:8  |  1 Samuel 20:8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求你施恩與僕人，因你在耶和華面前曾與僕人結盟。我若有罪，不如你自己殺我，何必將我交給你父親呢？」</a:t>
            </a:r>
          </a:p>
          <a:p xmlns:a="http://schemas.openxmlformats.org/drawingml/2006/main">
            <a:pPr algn="ctr">
              <a:buNone/>
            </a:pPr>
            <a:r>
              <a:rPr sz="1800">
                <a:solidFill>
                  <a:srgbClr val="FFFFFF"/>
                </a:solidFill>
                <a:latin typeface="Georgia"/>
                <a:ea typeface="Georgia"/>
                <a:cs typeface="Georgia"/>
              </a:rPr>
              <a:t>Therefore thou shalt deal kindly with thy servant; for thou hast brought thy servant into a covenant of the LORD with thee: notwithstanding, if there be in me iniquity, slay me thyself; for why shouldest thou bring me to thy father?</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20:9  |  1 Samuel 20:9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約拿單說：「斷無此事！我若知道我父親決意害你，我豈不告訴你呢？」</a:t>
            </a:r>
          </a:p>
          <a:p xmlns:a="http://schemas.openxmlformats.org/drawingml/2006/main">
            <a:pPr algn="ctr">
              <a:buNone/>
            </a:pPr>
            <a:r>
              <a:rPr sz="2100">
                <a:solidFill>
                  <a:srgbClr val="FFFFFF"/>
                </a:solidFill>
                <a:latin typeface="Georgia"/>
                <a:ea typeface="Georgia"/>
                <a:cs typeface="Georgia"/>
              </a:rPr>
              <a:t>And Jonathan said, Far be it from thee: for if I knew certainly that evil were determined by my father to come upon thee, then would not I tell it thee?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20:10  |  1 Samuel 20:10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大衛對約拿單說：「你父親若用厲言回答你，誰來告訴我呢？」</a:t>
            </a:r>
          </a:p>
          <a:p xmlns:a="http://schemas.openxmlformats.org/drawingml/2006/main">
            <a:pPr algn="ctr">
              <a:buNone/>
            </a:pPr>
            <a:r>
              <a:rPr sz="2400">
                <a:solidFill>
                  <a:srgbClr val="FFFFFF"/>
                </a:solidFill>
                <a:latin typeface="Georgia"/>
                <a:ea typeface="Georgia"/>
                <a:cs typeface="Georgia"/>
              </a:rPr>
              <a:t>Then said David to Jonathan, Who shall tell me? or what if thy father answer thee roughly?</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20:11  |  1 Samuel 20:11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約拿單對大衛說：「你我且往田野去。」二人就往田野去了。</a:t>
            </a:r>
          </a:p>
          <a:p xmlns:a="http://schemas.openxmlformats.org/drawingml/2006/main">
            <a:pPr algn="ctr">
              <a:buNone/>
            </a:pPr>
            <a:r>
              <a:rPr sz="2400">
                <a:solidFill>
                  <a:srgbClr val="FFFFFF"/>
                </a:solidFill>
                <a:latin typeface="Georgia"/>
                <a:ea typeface="Georgia"/>
                <a:cs typeface="Georgia"/>
              </a:rPr>
              <a:t>And Jonathan said unto David, Come, and let us go out into the field. And they went out both of them into the field.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20:12  |  1 Samuel 20:12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約拿單對大衛說：「願耶和華－以色列的神[為證]。明日約在這時候，或第三日，我探我父親的意思，若向你有好意，我豈不打發人告訴你嗎？</a:t>
            </a:r>
          </a:p>
          <a:p xmlns:a="http://schemas.openxmlformats.org/drawingml/2006/main">
            <a:pPr algn="ctr">
              <a:buNone/>
            </a:pPr>
            <a:r>
              <a:rPr sz="2100">
                <a:solidFill>
                  <a:srgbClr val="FFFFFF"/>
                </a:solidFill>
                <a:latin typeface="Georgia"/>
                <a:ea typeface="Georgia"/>
                <a:cs typeface="Georgia"/>
              </a:rPr>
              <a:t>And Jonathan said unto David, O LORD God of Israel, when I have sounded my father about to morrow any time, or the third day, and, behold, if there be good toward David, and I then send not unto thee, and shew it thee;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20:13  |  1 Samuel 20:13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我父親若有意害你，我不告訴你使你平平安安地走，願耶和華重重地降罰與我。願耶和華與你同在，如同從前與我父親同在一樣。</a:t>
            </a:r>
          </a:p>
          <a:p xmlns:a="http://schemas.openxmlformats.org/drawingml/2006/main">
            <a:pPr algn="ctr">
              <a:buNone/>
            </a:pPr>
            <a:r>
              <a:rPr sz="2100">
                <a:solidFill>
                  <a:srgbClr val="FFFFFF"/>
                </a:solidFill>
                <a:latin typeface="Georgia"/>
                <a:ea typeface="Georgia"/>
                <a:cs typeface="Georgia"/>
              </a:rPr>
              <a:t>The LORD do so and much more to Jonathan: but if it please my father to do thee evil, then I will shew it thee, and send thee away, that thou mayest go in peace: and the LORD be with thee, as he hath been with my father.</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20:14  |  1 Samuel 20:14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你要照耶和華的慈愛恩待我，不但我活着的時候免我死亡，</a:t>
            </a:r>
          </a:p>
          <a:p xmlns:a="http://schemas.openxmlformats.org/drawingml/2006/main">
            <a:pPr algn="ctr">
              <a:buNone/>
            </a:pPr>
            <a:r>
              <a:rPr sz="2400">
                <a:solidFill>
                  <a:srgbClr val="FFFFFF"/>
                </a:solidFill>
                <a:latin typeface="Georgia"/>
                <a:ea typeface="Georgia"/>
                <a:cs typeface="Georgia"/>
              </a:rPr>
              <a:t>And thou shalt not only while yet I live shew me the kindness of the LORD, that I die not: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20:15  |  1 Samuel 20:15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就是我死後，耶和華從地上剪除你仇敵的時候，你也永不可向我家絕了恩惠。」</a:t>
            </a:r>
          </a:p>
          <a:p xmlns:a="http://schemas.openxmlformats.org/drawingml/2006/main">
            <a:pPr algn="ctr">
              <a:buNone/>
            </a:pPr>
            <a:r>
              <a:rPr sz="2100">
                <a:solidFill>
                  <a:srgbClr val="FFFFFF"/>
                </a:solidFill>
                <a:latin typeface="Georgia"/>
                <a:ea typeface="Georgia"/>
                <a:cs typeface="Georgia"/>
              </a:rPr>
              <a:t>But also thou shalt not cut off thy kindness from my house for ever: no, not when the LORD hath cut off the enemies of David every one from the face of the earth.</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20:16  |  1 Samuel 20:16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於是約拿單與大衛家結盟，[說]：「願耶和華藉大衛的仇敵追討[背約]的罪。」</a:t>
            </a:r>
          </a:p>
          <a:p xmlns:a="http://schemas.openxmlformats.org/drawingml/2006/main">
            <a:pPr algn="ctr">
              <a:buNone/>
            </a:pPr>
            <a:r>
              <a:rPr sz="2400">
                <a:solidFill>
                  <a:srgbClr val="FFFFFF"/>
                </a:solidFill>
                <a:latin typeface="Georgia"/>
                <a:ea typeface="Georgia"/>
                <a:cs typeface="Georgia"/>
              </a:rPr>
              <a:t>So Jonathan made a covenant with the house of David, saying, Let the LORD even require it at the hand of David’s enemies.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20:17  |  1 Samuel 20:17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約拿單因愛大衛如同愛自己的性命，就使他再起誓。</a:t>
            </a:r>
          </a:p>
          <a:p xmlns:a="http://schemas.openxmlformats.org/drawingml/2006/main">
            <a:pPr algn="ctr">
              <a:buNone/>
            </a:pPr>
            <a:r>
              <a:rPr sz="2400">
                <a:solidFill>
                  <a:srgbClr val="FFFFFF"/>
                </a:solidFill>
                <a:latin typeface="Georgia"/>
                <a:ea typeface="Georgia"/>
                <a:cs typeface="Georgia"/>
              </a:rPr>
              <a:t>And Jonathan caused David to swear again, because he loved him: for he loved him as he loved his own soul.</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20:18  |  1 Samuel 20:18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約拿單對他說：「明日是初一，你的座位空設，人必理會你不在那裏。</a:t>
            </a:r>
          </a:p>
          <a:p xmlns:a="http://schemas.openxmlformats.org/drawingml/2006/main">
            <a:pPr algn="ctr">
              <a:buNone/>
            </a:pPr>
            <a:r>
              <a:rPr sz="2400">
                <a:solidFill>
                  <a:srgbClr val="FFFFFF"/>
                </a:solidFill>
                <a:latin typeface="Georgia"/>
                <a:ea typeface="Georgia"/>
                <a:cs typeface="Georgia"/>
              </a:rPr>
              <a:t>Then Jonathan said to David, To morrow is the new moon: and thou shalt be missed, because thy seat will be empty.</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20:19  |  1 Samuel 20:19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你等三日，就要速速下去，到你從前遇事所藏的地方，在以色磐石那裏等候。</a:t>
            </a:r>
          </a:p>
          <a:p xmlns:a="http://schemas.openxmlformats.org/drawingml/2006/main">
            <a:pPr algn="ctr">
              <a:buNone/>
            </a:pPr>
            <a:r>
              <a:rPr sz="2100">
                <a:solidFill>
                  <a:srgbClr val="FFFFFF"/>
                </a:solidFill>
                <a:latin typeface="Georgia"/>
                <a:ea typeface="Georgia"/>
                <a:cs typeface="Georgia"/>
              </a:rPr>
              <a:t>And when thou hast stayed three days, then thou shalt go down quickly, and come to the place where thou didst hide thyself when the business was in hand, and shalt remain by the stone Ezel.</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20:20  |  1 Samuel 20:20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我要向磐石旁邊射三箭，如同射箭靶一樣。</a:t>
            </a:r>
          </a:p>
          <a:p xmlns:a="http://schemas.openxmlformats.org/drawingml/2006/main">
            <a:pPr algn="ctr">
              <a:buNone/>
            </a:pPr>
            <a:r>
              <a:rPr sz="2800">
                <a:solidFill>
                  <a:srgbClr val="FFFFFF"/>
                </a:solidFill>
                <a:latin typeface="Georgia"/>
                <a:ea typeface="Georgia"/>
                <a:cs typeface="Georgia"/>
              </a:rPr>
              <a:t>And I will shoot three arrows on the side thereof, as though I shot at a mark.</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20:21  |  1 Samuel 20:21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我要打發童子，[說]：『去把箭找來。』我若對童子說：『箭在後頭，把箭拿來』，你就可以回來；我指着永生的耶和華起誓，你必平安無事。</a:t>
            </a:r>
          </a:p>
          <a:p xmlns:a="http://schemas.openxmlformats.org/drawingml/2006/main">
            <a:pPr algn="ctr">
              <a:buNone/>
            </a:pPr>
            <a:r>
              <a:rPr sz="1800">
                <a:solidFill>
                  <a:srgbClr val="FFFFFF"/>
                </a:solidFill>
                <a:latin typeface="Georgia"/>
                <a:ea typeface="Georgia"/>
                <a:cs typeface="Georgia"/>
              </a:rPr>
              <a:t>And, behold, I will send a lad, saying, Go, find out the arrows. If I expressly say unto the lad, Behold, the arrows are on this side of thee, take them; then come thou: for there is peace to thee, and no hurt; as the LORD liveth.</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20:22  |  1 Samuel 20:22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我若對童子說：『箭在前頭』，你就要去，因為是耶和華打發你去的。</a:t>
            </a:r>
          </a:p>
          <a:p xmlns:a="http://schemas.openxmlformats.org/drawingml/2006/main">
            <a:pPr algn="ctr">
              <a:buNone/>
            </a:pPr>
            <a:r>
              <a:rPr sz="2400">
                <a:solidFill>
                  <a:srgbClr val="FFFFFF"/>
                </a:solidFill>
                <a:latin typeface="Georgia"/>
                <a:ea typeface="Georgia"/>
                <a:cs typeface="Georgia"/>
              </a:rPr>
              <a:t>But if I say thus unto the young man, Behold, the arrows are beyond thee; go thy way: for the LORD hath sent thee away.</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20:23  |  1 Samuel 20:23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至於你我今日所說的話，有耶和華在你我中間[為證]，直到永遠。」</a:t>
            </a:r>
          </a:p>
          <a:p xmlns:a="http://schemas.openxmlformats.org/drawingml/2006/main">
            <a:pPr algn="ctr">
              <a:buNone/>
            </a:pPr>
            <a:r>
              <a:rPr sz="2400">
                <a:solidFill>
                  <a:srgbClr val="FFFFFF"/>
                </a:solidFill>
                <a:latin typeface="Georgia"/>
                <a:ea typeface="Georgia"/>
                <a:cs typeface="Georgia"/>
              </a:rPr>
              <a:t>And as touching the matter which thou and I have spoken of, behold, the LORD be between thee and me for ever.</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20:24  |  1 Samuel 20:24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大衛就去藏在田野。到了初一日，王坐席要吃飯。</a:t>
            </a:r>
          </a:p>
          <a:p xmlns:a="http://schemas.openxmlformats.org/drawingml/2006/main">
            <a:pPr algn="ctr">
              <a:buNone/>
            </a:pPr>
            <a:r>
              <a:rPr sz="2400">
                <a:solidFill>
                  <a:srgbClr val="FFFFFF"/>
                </a:solidFill>
                <a:latin typeface="Georgia"/>
                <a:ea typeface="Georgia"/>
                <a:cs typeface="Georgia"/>
              </a:rPr>
              <a:t>So David hid himself in the field: and when the new moon was come, the king sat him down to eat meat.</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20:25  |  1 Samuel 20:25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王照常坐在靠牆的位上，約拿單侍立，押尼珥坐在掃羅旁邊，大衛的座位空設。</a:t>
            </a:r>
          </a:p>
          <a:p xmlns:a="http://schemas.openxmlformats.org/drawingml/2006/main">
            <a:pPr algn="ctr">
              <a:buNone/>
            </a:pPr>
            <a:r>
              <a:rPr sz="2100">
                <a:solidFill>
                  <a:srgbClr val="FFFFFF"/>
                </a:solidFill>
                <a:latin typeface="Georgia"/>
                <a:ea typeface="Georgia"/>
                <a:cs typeface="Georgia"/>
              </a:rPr>
              <a:t>And the king sat upon his seat, as at other times, even upon a seat by the wall: and Jonathan arose, and Abner sat by Saul’s side, and David’s place was empty.</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20:26  |  1 Samuel 20:26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然而這日掃羅沒有說甚麼，他想大衛遇事，偶染不潔，他必定是不潔。</a:t>
            </a:r>
          </a:p>
          <a:p xmlns:a="http://schemas.openxmlformats.org/drawingml/2006/main">
            <a:pPr algn="ctr">
              <a:buNone/>
            </a:pPr>
            <a:r>
              <a:rPr sz="2400">
                <a:solidFill>
                  <a:srgbClr val="FFFFFF"/>
                </a:solidFill>
                <a:latin typeface="Georgia"/>
                <a:ea typeface="Georgia"/>
                <a:cs typeface="Georgia"/>
              </a:rPr>
              <a:t>Nevertheless Saul spake not any thing that day: for he thought, Something hath befallen him, he is not clean; surely he is not clean.</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20:27  |  1 Samuel 20:27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初二日大衛的座位還空設。掃羅問他兒子約拿單說：「耶西的兒子為何昨日、今日沒有來吃飯呢？」</a:t>
            </a:r>
          </a:p>
          <a:p xmlns:a="http://schemas.openxmlformats.org/drawingml/2006/main">
            <a:pPr algn="ctr">
              <a:buNone/>
            </a:pPr>
            <a:r>
              <a:rPr sz="2100">
                <a:solidFill>
                  <a:srgbClr val="FFFFFF"/>
                </a:solidFill>
                <a:latin typeface="Georgia"/>
                <a:ea typeface="Georgia"/>
                <a:cs typeface="Georgia"/>
              </a:rPr>
              <a:t>And it came to pass on the morrow, which was the second day of the month, that David’s place was empty: and Saul said unto Jonathan his son, Wherefore cometh not the son of Jesse to meat, neither yesterday, nor to day?</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20:28  |  1 Samuel 20:28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約拿單回答掃羅說：「大衛切求我容他往伯利恆去。</a:t>
            </a:r>
          </a:p>
          <a:p xmlns:a="http://schemas.openxmlformats.org/drawingml/2006/main">
            <a:pPr algn="ctr">
              <a:buNone/>
            </a:pPr>
            <a:r>
              <a:rPr sz="2400">
                <a:solidFill>
                  <a:srgbClr val="FFFFFF"/>
                </a:solidFill>
                <a:latin typeface="Georgia"/>
                <a:ea typeface="Georgia"/>
                <a:cs typeface="Georgia"/>
              </a:rPr>
              <a:t>And Jonathan answered Saul, David earnestly asked leave of me to go to Beth-lehem:</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20:29  |  1 Samuel 20:29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他說：『求你容我去，因為我家在城裏有獻祭的事；我長兄吩咐我去。如今我若在你眼前蒙恩，求你容我去見我的弟兄』；所以大衛沒有赴王的席。」</a:t>
            </a:r>
          </a:p>
          <a:p xmlns:a="http://schemas.openxmlformats.org/drawingml/2006/main">
            <a:pPr algn="ctr">
              <a:buNone/>
            </a:pPr>
            <a:r>
              <a:rPr sz="1800">
                <a:solidFill>
                  <a:srgbClr val="FFFFFF"/>
                </a:solidFill>
                <a:latin typeface="Georgia"/>
                <a:ea typeface="Georgia"/>
                <a:cs typeface="Georgia"/>
              </a:rPr>
              <a:t>And he said, Let me go, I pray thee; for our family hath a sacrifice in the city; and my brother, he hath commanded me to be there: and now, if I have found favour in thine eyes, let me get away, I pray thee, and see my brethren. Therefore he cometh not unto the king’s table.</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20:30  |  1 Samuel 20:30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掃羅向約拿單發怒，對他說：「你這頑梗背逆之婦人所生的，我豈不知道你喜悅耶西的兒子，自取羞辱，以致你母親露體蒙羞嗎？</a:t>
            </a:r>
          </a:p>
          <a:p xmlns:a="http://schemas.openxmlformats.org/drawingml/2006/main">
            <a:pPr algn="ctr">
              <a:buNone/>
            </a:pPr>
            <a:r>
              <a:rPr sz="1800">
                <a:solidFill>
                  <a:srgbClr val="FFFFFF"/>
                </a:solidFill>
                <a:latin typeface="Georgia"/>
                <a:ea typeface="Georgia"/>
                <a:cs typeface="Georgia"/>
              </a:rPr>
              <a:t>Then Saul’s anger was kindled against Jonathan, and he said unto him, Thou son of the perverse rebellious woman, do not I know that thou hast chosen the son of Jesse to thine own confusion, and unto the confusion of thy mother’s nakedness?</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20:31  |  1 Samuel 20:31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耶西的兒子若在世間活着，你和你的國位必站立不住。現在你要打發人去，將他捉拿交給我；他是該死的。」</a:t>
            </a:r>
          </a:p>
          <a:p xmlns:a="http://schemas.openxmlformats.org/drawingml/2006/main">
            <a:pPr algn="ctr">
              <a:buNone/>
            </a:pPr>
            <a:r>
              <a:rPr sz="2100">
                <a:solidFill>
                  <a:srgbClr val="FFFFFF"/>
                </a:solidFill>
                <a:latin typeface="Georgia"/>
                <a:ea typeface="Georgia"/>
                <a:cs typeface="Georgia"/>
              </a:rPr>
              <a:t>For as long as the son of Jesse liveth upon the ground, thou shalt not be established, nor thy kingdom. Wherefore now send and fetch him unto me, for he shall surely die.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20:32  |  1 Samuel 20:32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約拿單對父親掃羅說：「他為甚麼該死呢？他做了甚麼呢？」</a:t>
            </a:r>
          </a:p>
          <a:p xmlns:a="http://schemas.openxmlformats.org/drawingml/2006/main">
            <a:pPr algn="ctr">
              <a:buNone/>
            </a:pPr>
            <a:r>
              <a:rPr sz="2400">
                <a:solidFill>
                  <a:srgbClr val="FFFFFF"/>
                </a:solidFill>
                <a:latin typeface="Georgia"/>
                <a:ea typeface="Georgia"/>
                <a:cs typeface="Georgia"/>
              </a:rPr>
              <a:t>And Jonathan answered Saul his father, and said unto him, Wherefore shall he be slain? what hath he done?</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20:33  |  1 Samuel 20:33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掃羅向約拿單掄槍要刺他，約拿單就知道他父親決意要殺大衛。</a:t>
            </a:r>
          </a:p>
          <a:p xmlns:a="http://schemas.openxmlformats.org/drawingml/2006/main">
            <a:pPr algn="ctr">
              <a:buNone/>
            </a:pPr>
            <a:r>
              <a:rPr sz="2400">
                <a:solidFill>
                  <a:srgbClr val="FFFFFF"/>
                </a:solidFill>
                <a:latin typeface="Georgia"/>
                <a:ea typeface="Georgia"/>
                <a:cs typeface="Georgia"/>
              </a:rPr>
              <a:t>And Saul cast a javelin at him to smite him: whereby Jonathan knew that it was determined of his father to slay David.</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20:34  |  1 Samuel 20:34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於是約拿單氣忿忿地從席上起來，在這初二日沒有吃飯。他因見父親羞辱大衛，就為大衛愁煩。</a:t>
            </a:r>
          </a:p>
          <a:p xmlns:a="http://schemas.openxmlformats.org/drawingml/2006/main">
            <a:pPr algn="ctr">
              <a:buNone/>
            </a:pPr>
            <a:r>
              <a:rPr sz="2100">
                <a:solidFill>
                  <a:srgbClr val="FFFFFF"/>
                </a:solidFill>
                <a:latin typeface="Georgia"/>
                <a:ea typeface="Georgia"/>
                <a:cs typeface="Georgia"/>
              </a:rPr>
              <a:t>So Jonathan arose from the table in fierce anger, and did eat no meat the second day of the month: for he was grieved for David, because his father had done him shame.</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20:35  |  1 Samuel 20:35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次日早晨，約拿單按着與大衛約會的時候出到田野，有一個童子跟隨。</a:t>
            </a:r>
          </a:p>
          <a:p xmlns:a="http://schemas.openxmlformats.org/drawingml/2006/main">
            <a:pPr algn="ctr">
              <a:buNone/>
            </a:pPr>
            <a:r>
              <a:rPr sz="2400">
                <a:solidFill>
                  <a:srgbClr val="FFFFFF"/>
                </a:solidFill>
                <a:latin typeface="Georgia"/>
                <a:ea typeface="Georgia"/>
                <a:cs typeface="Georgia"/>
              </a:rPr>
              <a:t>And it came to pass in the morning, that Jonathan went out into the field at the time appointed with David, and a little lad with him.</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20:36  |  1 Samuel 20:36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約拿單對童子說：「你跑去，把我所射的箭找來。」童子跑去，約拿單就把箭射在童子前頭。</a:t>
            </a:r>
          </a:p>
          <a:p xmlns:a="http://schemas.openxmlformats.org/drawingml/2006/main">
            <a:pPr algn="ctr">
              <a:buNone/>
            </a:pPr>
            <a:r>
              <a:rPr sz="2400">
                <a:solidFill>
                  <a:srgbClr val="FFFFFF"/>
                </a:solidFill>
                <a:latin typeface="Georgia"/>
                <a:ea typeface="Georgia"/>
                <a:cs typeface="Georgia"/>
              </a:rPr>
              <a:t>And he said unto his lad, Run, find out now the arrows which I shoot. And as the lad ran, he shot an arrow beyond him.</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20:37  |  1 Samuel 20:37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童子到了約拿單落箭之地，約拿單呼叫童子說：「箭不是在你前頭嗎？」</a:t>
            </a:r>
          </a:p>
          <a:p xmlns:a="http://schemas.openxmlformats.org/drawingml/2006/main">
            <a:pPr algn="ctr">
              <a:buNone/>
            </a:pPr>
            <a:r>
              <a:rPr sz="2100">
                <a:solidFill>
                  <a:srgbClr val="FFFFFF"/>
                </a:solidFill>
                <a:latin typeface="Georgia"/>
                <a:ea typeface="Georgia"/>
                <a:cs typeface="Georgia"/>
              </a:rPr>
              <a:t>And when the lad was come to the place of the arrow which Jonathan had shot, Jonathan cried after the lad, and said, Is not the arrow beyond thee?</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20:38  |  1 Samuel 20:38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約拿單又呼叫童子說：「速速地去，不要遲延！」童子就拾起箭來，回到主人那裏。</a:t>
            </a:r>
          </a:p>
          <a:p xmlns:a="http://schemas.openxmlformats.org/drawingml/2006/main">
            <a:pPr algn="ctr">
              <a:buNone/>
            </a:pPr>
            <a:r>
              <a:rPr sz="2400">
                <a:solidFill>
                  <a:srgbClr val="FFFFFF"/>
                </a:solidFill>
                <a:latin typeface="Georgia"/>
                <a:ea typeface="Georgia"/>
                <a:cs typeface="Georgia"/>
              </a:rPr>
              <a:t>And Jonathan cried after the lad, Make speed, haste, stay not. And Jonathan’s lad gathered up the arrows, and came to his master.</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20:39  |  1 Samuel 20:39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童子卻不知道這是甚麼意思，只有約拿單和大衛知道。</a:t>
            </a:r>
          </a:p>
          <a:p xmlns:a="http://schemas.openxmlformats.org/drawingml/2006/main">
            <a:pPr algn="ctr">
              <a:buNone/>
            </a:pPr>
            <a:r>
              <a:rPr sz="2800">
                <a:solidFill>
                  <a:srgbClr val="FFFFFF"/>
                </a:solidFill>
                <a:latin typeface="Georgia"/>
                <a:ea typeface="Georgia"/>
                <a:cs typeface="Georgia"/>
              </a:rPr>
              <a:t>But the lad knew not any thing: only Jonathan and David knew the matter.</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20:40  |  1 Samuel 20:40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約拿單將弓箭交給童子，吩咐說：「你拿到城裏去。」</a:t>
            </a:r>
          </a:p>
          <a:p xmlns:a="http://schemas.openxmlformats.org/drawingml/2006/main">
            <a:pPr algn="ctr">
              <a:buNone/>
            </a:pPr>
            <a:r>
              <a:rPr sz="2400">
                <a:solidFill>
                  <a:srgbClr val="FFFFFF"/>
                </a:solidFill>
                <a:latin typeface="Georgia"/>
                <a:ea typeface="Georgia"/>
                <a:cs typeface="Georgia"/>
              </a:rPr>
              <a:t>And Jonathan gave his artillery unto his lad, and said unto him, Go, carry them to the city.</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20:41  |  1 Samuel 20:41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童子一去，大衛就從[磐石]的南邊出來，俯伏在地，拜了三拜；二人親嘴，彼此哭泣，大衛哭得更慟。</a:t>
            </a:r>
          </a:p>
          <a:p xmlns:a="http://schemas.openxmlformats.org/drawingml/2006/main">
            <a:pPr algn="ctr">
              <a:buNone/>
            </a:pPr>
            <a:r>
              <a:rPr sz="1800">
                <a:solidFill>
                  <a:srgbClr val="FFFFFF"/>
                </a:solidFill>
                <a:latin typeface="Georgia"/>
                <a:ea typeface="Georgia"/>
                <a:cs typeface="Georgia"/>
              </a:rPr>
              <a:t>And as soon as the lad was gone, David arose out of a place toward the south, and fell on his face to the ground, and bowed himself three times: and they kissed one another, and wept one with another, until David exceeded.</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20:42  |  1 Samuel 20:42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約拿單對大衛說：「我們二人曾指着耶和華的名起誓說：『願耶和華在你我中間，並你我後裔中間[為證]，直到永遠。』如今你平平安安地去吧！」大衛就起身走了；約拿單也回城裏去了。</a:t>
            </a:r>
          </a:p>
          <a:p xmlns:a="http://schemas.openxmlformats.org/drawingml/2006/main">
            <a:pPr algn="ctr">
              <a:buNone/>
            </a:pPr>
            <a:r>
              <a:rPr sz="1800">
                <a:solidFill>
                  <a:srgbClr val="FFFFFF"/>
                </a:solidFill>
                <a:latin typeface="Georgia"/>
                <a:ea typeface="Georgia"/>
                <a:cs typeface="Georgia"/>
              </a:rPr>
              <a:t>And Jonathan said to David, Go in peace, forasmuch as we have sworn both of us in the name of the LORD, saying, The LORD be between me and thee, and between my seed and thy seed for ever. And he arose and departed: and Jonathan went into the city.</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2026-08-30T04:23:26.4160000Z</dcterms:created>
  <dcterms:modified xsi:type="dcterms:W3CDTF">2026-08-30T04:23:26.4160000Z</dcterms:modified>
</coreProperties>
</file>