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81828d1ca0240b9" /><Relationship Type="http://schemas.openxmlformats.org/officeDocument/2006/relationships/extended-properties" Target="/docProps/app.xml" Id="R81a8355dfbbd43a1" /><Relationship Type="http://schemas.openxmlformats.org/officeDocument/2006/relationships/officeDocument" Target="/ppt/presentation.xml" Id="R716a02e0cdf748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839ede0df64a3a"/>
  </p:sldMasterIdLst>
  <p:notesMasterIdLst>
    <p:notesMasterId xmlns:r="http://schemas.openxmlformats.org/officeDocument/2006/relationships" r:id="R18c87461c9b14f53"/>
  </p:notesMasterIdLst>
  <p:sldIdLst>
    <p:sldId xmlns:r="http://schemas.openxmlformats.org/officeDocument/2006/relationships" id="256" r:id="R263034b1475b478e"/>
    <p:sldId xmlns:r="http://schemas.openxmlformats.org/officeDocument/2006/relationships" id="257" r:id="R40cc070073204f9a"/>
    <p:sldId xmlns:r="http://schemas.openxmlformats.org/officeDocument/2006/relationships" id="258" r:id="R97aadbc93c3e4aca"/>
    <p:sldId xmlns:r="http://schemas.openxmlformats.org/officeDocument/2006/relationships" id="259" r:id="R447edaa8f5ec49c4"/>
    <p:sldId xmlns:r="http://schemas.openxmlformats.org/officeDocument/2006/relationships" id="260" r:id="R2e2490bc1bb647c6"/>
    <p:sldId xmlns:r="http://schemas.openxmlformats.org/officeDocument/2006/relationships" id="261" r:id="R53ef1b328de242d5"/>
    <p:sldId xmlns:r="http://schemas.openxmlformats.org/officeDocument/2006/relationships" id="262" r:id="Red90fc632658424f"/>
    <p:sldId xmlns:r="http://schemas.openxmlformats.org/officeDocument/2006/relationships" id="263" r:id="R2247ecf1511043f5"/>
    <p:sldId xmlns:r="http://schemas.openxmlformats.org/officeDocument/2006/relationships" id="264" r:id="Re9abb1155f994984"/>
    <p:sldId xmlns:r="http://schemas.openxmlformats.org/officeDocument/2006/relationships" id="265" r:id="R2b640ede4ab04547"/>
    <p:sldId xmlns:r="http://schemas.openxmlformats.org/officeDocument/2006/relationships" id="266" r:id="Re3a47b9ff9a04764"/>
    <p:sldId xmlns:r="http://schemas.openxmlformats.org/officeDocument/2006/relationships" id="267" r:id="R5656230b18994401"/>
    <p:sldId xmlns:r="http://schemas.openxmlformats.org/officeDocument/2006/relationships" id="268" r:id="R8faf223cdb6340c1"/>
    <p:sldId xmlns:r="http://schemas.openxmlformats.org/officeDocument/2006/relationships" id="269" r:id="Rf03f07b796964201"/>
    <p:sldId xmlns:r="http://schemas.openxmlformats.org/officeDocument/2006/relationships" id="270" r:id="R2b93d703e5354be4"/>
    <p:sldId xmlns:r="http://schemas.openxmlformats.org/officeDocument/2006/relationships" id="271" r:id="R9535d5e13857461b"/>
    <p:sldId xmlns:r="http://schemas.openxmlformats.org/officeDocument/2006/relationships" id="272" r:id="R0d515b8627664f1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18d3ae64c2e4261" /><Relationship Type="http://schemas.openxmlformats.org/officeDocument/2006/relationships/slideMaster" Target="/ppt/slideMasters/slideMaster1.xml" Id="Re4839ede0df64a3a" /><Relationship Type="http://schemas.openxmlformats.org/officeDocument/2006/relationships/notesMaster" Target="/ppt/notesMasters/notesMaster1.xml" Id="R18c87461c9b14f53" /><Relationship Type="http://schemas.openxmlformats.org/officeDocument/2006/relationships/presProps" Target="/ppt/presProps.xml" Id="Rca772d692ce44b74" /><Relationship Type="http://schemas.openxmlformats.org/officeDocument/2006/relationships/tableStyles" Target="/ppt/tableStyles.xml" Id="Rb97089b20f7b4b5d" /><Relationship Type="http://schemas.openxmlformats.org/officeDocument/2006/relationships/slide" Target="/ppt/slides/slide1.xml" Id="R263034b1475b478e" /><Relationship Type="http://schemas.openxmlformats.org/officeDocument/2006/relationships/slide" Target="/ppt/slides/slide2.xml" Id="R40cc070073204f9a" /><Relationship Type="http://schemas.openxmlformats.org/officeDocument/2006/relationships/slide" Target="/ppt/slides/slide3.xml" Id="R97aadbc93c3e4aca" /><Relationship Type="http://schemas.openxmlformats.org/officeDocument/2006/relationships/slide" Target="/ppt/slides/slide4.xml" Id="R447edaa8f5ec49c4" /><Relationship Type="http://schemas.openxmlformats.org/officeDocument/2006/relationships/slide" Target="/ppt/slides/slide5.xml" Id="R2e2490bc1bb647c6" /><Relationship Type="http://schemas.openxmlformats.org/officeDocument/2006/relationships/slide" Target="/ppt/slides/slide6.xml" Id="R53ef1b328de242d5" /><Relationship Type="http://schemas.openxmlformats.org/officeDocument/2006/relationships/slide" Target="/ppt/slides/slide7.xml" Id="Red90fc632658424f" /><Relationship Type="http://schemas.openxmlformats.org/officeDocument/2006/relationships/slide" Target="/ppt/slides/slide8.xml" Id="R2247ecf1511043f5" /><Relationship Type="http://schemas.openxmlformats.org/officeDocument/2006/relationships/slide" Target="/ppt/slides/slide9.xml" Id="Re9abb1155f994984" /><Relationship Type="http://schemas.openxmlformats.org/officeDocument/2006/relationships/slide" Target="/ppt/slides/slide10.xml" Id="R2b640ede4ab04547" /><Relationship Type="http://schemas.openxmlformats.org/officeDocument/2006/relationships/slide" Target="/ppt/slides/slide11.xml" Id="Re3a47b9ff9a04764" /><Relationship Type="http://schemas.openxmlformats.org/officeDocument/2006/relationships/slide" Target="/ppt/slides/slide12.xml" Id="R5656230b18994401" /><Relationship Type="http://schemas.openxmlformats.org/officeDocument/2006/relationships/slide" Target="/ppt/slides/slide13.xml" Id="R8faf223cdb6340c1" /><Relationship Type="http://schemas.openxmlformats.org/officeDocument/2006/relationships/slide" Target="/ppt/slides/slide14.xml" Id="Rf03f07b796964201" /><Relationship Type="http://schemas.openxmlformats.org/officeDocument/2006/relationships/slide" Target="/ppt/slides/slide15.xml" Id="R2b93d703e5354be4" /><Relationship Type="http://schemas.openxmlformats.org/officeDocument/2006/relationships/slide" Target="/ppt/slides/slide16.xml" Id="R9535d5e13857461b" /><Relationship Type="http://schemas.openxmlformats.org/officeDocument/2006/relationships/slide" Target="/ppt/slides/slide17.xml" Id="R0d515b8627664f1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db8a57e113343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0feda6203146a2" /><Relationship Type="http://schemas.openxmlformats.org/officeDocument/2006/relationships/notesMaster" Target="/ppt/notesMasters/notesMaster1.xml" Id="Rd9d1fecf207b4b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fa164a2a4c4f73" /><Relationship Type="http://schemas.openxmlformats.org/officeDocument/2006/relationships/notesMaster" Target="/ppt/notesMasters/notesMaster1.xml" Id="R3067397a186f4b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727138a9f14ec8" /><Relationship Type="http://schemas.openxmlformats.org/officeDocument/2006/relationships/notesMaster" Target="/ppt/notesMasters/notesMaster1.xml" Id="R6569eef1173d40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a492d7b3d94917" /><Relationship Type="http://schemas.openxmlformats.org/officeDocument/2006/relationships/notesMaster" Target="/ppt/notesMasters/notesMaster1.xml" Id="R191bf0e7916f46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e913b1729b44b1" /><Relationship Type="http://schemas.openxmlformats.org/officeDocument/2006/relationships/notesMaster" Target="/ppt/notesMasters/notesMaster1.xml" Id="Rd61daa3665da4b7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a838c00c104728" /><Relationship Type="http://schemas.openxmlformats.org/officeDocument/2006/relationships/notesMaster" Target="/ppt/notesMasters/notesMaster1.xml" Id="Rfaf7d133041c4b6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139768821c2443a" /><Relationship Type="http://schemas.openxmlformats.org/officeDocument/2006/relationships/notesMaster" Target="/ppt/notesMasters/notesMaster1.xml" Id="R039701f288fd49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c7e914761d4c4e" /><Relationship Type="http://schemas.openxmlformats.org/officeDocument/2006/relationships/notesMaster" Target="/ppt/notesMasters/notesMaster1.xml" Id="R98cdf6342b7340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7071ae3a80041a4" /><Relationship Type="http://schemas.openxmlformats.org/officeDocument/2006/relationships/notesMaster" Target="/ppt/notesMasters/notesMaster1.xml" Id="Rcb785faeb0c345d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00fcd9b273f43dc" /><Relationship Type="http://schemas.openxmlformats.org/officeDocument/2006/relationships/notesMaster" Target="/ppt/notesMasters/notesMaster1.xml" Id="Rf5b5244e2ee94f5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754ee1e417d46f6" /><Relationship Type="http://schemas.openxmlformats.org/officeDocument/2006/relationships/notesMaster" Target="/ppt/notesMasters/notesMaster1.xml" Id="R7e879372dd68450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b4c12705f664fab" /><Relationship Type="http://schemas.openxmlformats.org/officeDocument/2006/relationships/notesMaster" Target="/ppt/notesMasters/notesMaster1.xml" Id="Rfb528ddb16a2435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11604a187934635" /><Relationship Type="http://schemas.openxmlformats.org/officeDocument/2006/relationships/notesMaster" Target="/ppt/notesMasters/notesMaster1.xml" Id="R75730dff8446425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306f161fbea4dea" /><Relationship Type="http://schemas.openxmlformats.org/officeDocument/2006/relationships/notesMaster" Target="/ppt/notesMasters/notesMaster1.xml" Id="R5b182691b6d74cb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53c7dcc41864fba" /><Relationship Type="http://schemas.openxmlformats.org/officeDocument/2006/relationships/notesMaster" Target="/ppt/notesMasters/notesMaster1.xml" Id="Rc884acac6bc447b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2aefd38189b4f15" /><Relationship Type="http://schemas.openxmlformats.org/officeDocument/2006/relationships/notesMaster" Target="/ppt/notesMasters/notesMaster1.xml" Id="Rbbf6fe8c92e8429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6fc82a51a8149f5" /><Relationship Type="http://schemas.openxmlformats.org/officeDocument/2006/relationships/notesMaster" Target="/ppt/notesMasters/notesMaster1.xml" Id="R8bb0d1ec3e8140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0ffdf546b646b6" /><Relationship Type="http://schemas.openxmlformats.org/officeDocument/2006/relationships/image" Target="/ppt/media/image.png" Id="Rfaccd91ef1ad4233" /><Relationship Type="http://schemas.openxmlformats.org/officeDocument/2006/relationships/image" Target="/ppt/media/image2.png" Id="R8eeb2844ccc145f2" /><Relationship Type="http://schemas.openxmlformats.org/officeDocument/2006/relationships/image" Target="/ppt/media/image.jpeg" Id="R00e5c5cbde8648c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c6a694eddf44b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accd91ef1ad423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eeb2844ccc145f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e5c5cbde8648c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9acd1e58084d81" /><Relationship Type="http://schemas.openxmlformats.org/officeDocument/2006/relationships/slideLayout" Target="/ppt/slideLayouts/slideLayout1.xml" Id="R6cea0711631e4cbd" /><Relationship Type="http://schemas.openxmlformats.org/officeDocument/2006/relationships/slideLayout" Target="/ppt/slideLayouts/slideLayout2.xml" Id="Rdfef84f296c94d0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ea0711631e4cbd"/>
    <p:sldLayoutId xmlns:r="http://schemas.openxmlformats.org/officeDocument/2006/relationships" id="2147483650" r:id="Rdfef84f296c94d0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a2aabaa76a4ad5" /><Relationship Type="http://schemas.openxmlformats.org/officeDocument/2006/relationships/notesSlide" Target="/ppt/notesSlides/notesSlide1.xml" Id="Rebb50c6e4ea94e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b14c7a78dd483e" /><Relationship Type="http://schemas.openxmlformats.org/officeDocument/2006/relationships/notesSlide" Target="/ppt/notesSlides/notesSlide2.xml" Id="R94ba146eee604b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b8b652c2274b77" /><Relationship Type="http://schemas.openxmlformats.org/officeDocument/2006/relationships/notesSlide" Target="/ppt/notesSlides/notesSlide3.xml" Id="Rbc1a07ab6b6a48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f6dc7b3a024166" /><Relationship Type="http://schemas.openxmlformats.org/officeDocument/2006/relationships/notesSlide" Target="/ppt/notesSlides/notesSlide4.xml" Id="Rf824df51ec6c46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21423d30084568" /><Relationship Type="http://schemas.openxmlformats.org/officeDocument/2006/relationships/notesSlide" Target="/ppt/notesSlides/notesSlide5.xml" Id="R644f48cbc3c7408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dee6537bb64cdc" /><Relationship Type="http://schemas.openxmlformats.org/officeDocument/2006/relationships/notesSlide" Target="/ppt/notesSlides/notesSlide6.xml" Id="R2f1e08ba7a0f4b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bc4758914b408d" /><Relationship Type="http://schemas.openxmlformats.org/officeDocument/2006/relationships/notesSlide" Target="/ppt/notesSlides/notesSlide7.xml" Id="R9b4bdcb1fe7c42f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41012763aa4c15" /><Relationship Type="http://schemas.openxmlformats.org/officeDocument/2006/relationships/notesSlide" Target="/ppt/notesSlides/notesSlide8.xml" Id="R22da199811e047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142786d725408a" /><Relationship Type="http://schemas.openxmlformats.org/officeDocument/2006/relationships/notesSlide" Target="/ppt/notesSlides/notesSlide9.xml" Id="Rf251e0d3fd0344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cfdea5c512479e" /><Relationship Type="http://schemas.openxmlformats.org/officeDocument/2006/relationships/notesSlide" Target="/ppt/notesSlides/notesSlide10.xml" Id="Rf94dba943a5047a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7275a87b9f4b81" /><Relationship Type="http://schemas.openxmlformats.org/officeDocument/2006/relationships/notesSlide" Target="/ppt/notesSlides/notesSlide11.xml" Id="R921fa6bdf9af418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ad91891d804aa9" /><Relationship Type="http://schemas.openxmlformats.org/officeDocument/2006/relationships/notesSlide" Target="/ppt/notesSlides/notesSlide12.xml" Id="Raee8ae63aedd485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ec05a5fb364c91" /><Relationship Type="http://schemas.openxmlformats.org/officeDocument/2006/relationships/notesSlide" Target="/ppt/notesSlides/notesSlide13.xml" Id="Rb4a122b72f80433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06837a4a404ce9" /><Relationship Type="http://schemas.openxmlformats.org/officeDocument/2006/relationships/notesSlide" Target="/ppt/notesSlides/notesSlide14.xml" Id="R08199ed7982742c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c1cde8697d4a9d" /><Relationship Type="http://schemas.openxmlformats.org/officeDocument/2006/relationships/notesSlide" Target="/ppt/notesSlides/notesSlide15.xml" Id="Redf306b3ccbf4b8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dc149c4f054834" /><Relationship Type="http://schemas.openxmlformats.org/officeDocument/2006/relationships/notesSlide" Target="/ppt/notesSlides/notesSlide16.xml" Id="Rbc32d71f8b29494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5f84f19cbe4804" /><Relationship Type="http://schemas.openxmlformats.org/officeDocument/2006/relationships/notesSlide" Target="/ppt/notesSlides/notesSlide17.xml" Id="R9b9f29401aa244d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約伯記第17章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17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17:1  |  Job 17:1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我的心靈消耗，我的日子滅盡； 墳墓為我[預備]好了。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breath is corrupt, my days are extinct, the graves are ready for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17:2  |  Job 17:2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真有戲笑我的在我這裏， 我眼常見他們惹動我。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Are there not mockers with me? and doth not mine eye continue in their provocation?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17:3  |  Job 17:3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願主拿憑據給我，自己為我作保。 [在你以外]誰肯與我擊掌呢？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Lay down now, put me in a surety with thee; who is he that will strike hands with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17:4  |  Job 17:4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因你使他們心不明理， 所以你必不高舉他們。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hid their heart from understanding: therefore shalt thou not exalt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17:5  |  Job 17:5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控告他的朋友、以朋友為可搶奪的， 連他兒女的眼睛也要失明。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speaketh flattery to his friends, even the eyes of his children shall fail.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17:6  |  Job 17:6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神使我作了民中的笑談； 他們也吐唾沫在我臉上。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made me also a byword of the people; and aforetime I was as a tabret.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17:7  |  Job 17:7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我的眼睛因憂愁昏花； 我的百體好像影兒。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 also is dim by reason of sorrow, and all my members are as a shadow.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17:8  |  Job 17:8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正直人因此必驚奇； 無辜的人要興起攻擊不敬虔之輩。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Upright men shall be astonied at this, and the innocent shall stir up himself against the hypocrite.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17:9  |  Job 17:9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然而，義人要持守所行的道； 手潔的人要力上加力。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also shall hold on his way, and he that hath clean hands shall be stronger and stronger.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17:10  |  Job 17:10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至於你們眾人，可以再來[辯論]吧！ 你們中間，我找不着一個智慧人。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as for you all, do ye return, and come now: for I cannot find one wise man among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17:11  |  Job 17:11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我的日子已經過了； 我的謀算、我心所想望的已經斷絕。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days are past, my purposes are broken off, even the thoughts of my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17:12  |  Job 17:12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他們以黑夜為白晝， [說]：亮光近乎黑暗。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change the night into day: the light is short because of darkness.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17:13  |  Job 17:13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我若盼望陰間為我的房屋， 若下榻在黑暗中，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wait, the grave is mine house: I have made my bed in the darkness.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17:14  |  Job 17:14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若對朽壞說：你是我的父； 對蟲說：你是我的母親姊妹；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said to corruption, Thou art my father: to the worm, Thou art my mother, and my sister.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17:15  |  Job 17:15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這樣，我的指望在哪裏呢？ 我所指望的誰能看見呢？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where is now my hope? as for my hope, who shall see 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17:16  |  Job 17:16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等到安息在塵土中， 這指望必下到陰間的門閂那裏了。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go down to the bars of the pit, when our rest together is in the dust.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2026-08-30T04:24:12.0280000Z</dcterms:created>
  <dcterms:modified xsi:type="dcterms:W3CDTF">2026-08-30T04:24:12.0280000Z</dcterms:modified>
</coreProperties>
</file>