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0ade31b6bb4e21" /><Relationship Type="http://schemas.openxmlformats.org/officeDocument/2006/relationships/extended-properties" Target="/docProps/app.xml" Id="R991d96fdb2474e73" /><Relationship Type="http://schemas.openxmlformats.org/officeDocument/2006/relationships/officeDocument" Target="/ppt/presentation.xml" Id="R99339b31dc0e441d" /></Relationships>
</file>

<file path=ppt/presentation.xml><?xml version="1.0" encoding="utf-8"?>
<p:presentation xmlns:p="http://schemas.openxmlformats.org/presentationml/2006/main">
  <p:sldMasterIdLst>
    <p:sldMasterId xmlns:r="http://schemas.openxmlformats.org/officeDocument/2006/relationships" id="2147483648" r:id="R829c447bccc44aea"/>
  </p:sldMasterIdLst>
  <p:notesMasterIdLst>
    <p:notesMasterId xmlns:r="http://schemas.openxmlformats.org/officeDocument/2006/relationships" r:id="R3692d32a84124684"/>
  </p:notesMasterIdLst>
  <p:sldIdLst>
    <p:sldId xmlns:r="http://schemas.openxmlformats.org/officeDocument/2006/relationships" id="256" r:id="Raf13347b6467442f"/>
    <p:sldId xmlns:r="http://schemas.openxmlformats.org/officeDocument/2006/relationships" id="257" r:id="R1876c2f42aa04c28"/>
    <p:sldId xmlns:r="http://schemas.openxmlformats.org/officeDocument/2006/relationships" id="258" r:id="R6395125a972d4f28"/>
    <p:sldId xmlns:r="http://schemas.openxmlformats.org/officeDocument/2006/relationships" id="259" r:id="Rb93614d4a778421b"/>
    <p:sldId xmlns:r="http://schemas.openxmlformats.org/officeDocument/2006/relationships" id="260" r:id="Ra1da88c3c80142c6"/>
    <p:sldId xmlns:r="http://schemas.openxmlformats.org/officeDocument/2006/relationships" id="261" r:id="R35c1d69deed94c2e"/>
    <p:sldId xmlns:r="http://schemas.openxmlformats.org/officeDocument/2006/relationships" id="262" r:id="R1023cb77c56d4e96"/>
    <p:sldId xmlns:r="http://schemas.openxmlformats.org/officeDocument/2006/relationships" id="263" r:id="R6ea6c0f574dd446f"/>
    <p:sldId xmlns:r="http://schemas.openxmlformats.org/officeDocument/2006/relationships" id="264" r:id="Re09b003e4aa34ef2"/>
    <p:sldId xmlns:r="http://schemas.openxmlformats.org/officeDocument/2006/relationships" id="265" r:id="R7e2c0d1b6eaa43f3"/>
    <p:sldId xmlns:r="http://schemas.openxmlformats.org/officeDocument/2006/relationships" id="266" r:id="R69fd26a45c034fd7"/>
    <p:sldId xmlns:r="http://schemas.openxmlformats.org/officeDocument/2006/relationships" id="267" r:id="Rff23e66a89874305"/>
    <p:sldId xmlns:r="http://schemas.openxmlformats.org/officeDocument/2006/relationships" id="268" r:id="R724bc53c82f44af2"/>
    <p:sldId xmlns:r="http://schemas.openxmlformats.org/officeDocument/2006/relationships" id="269" r:id="R5ee775d36dcf437b"/>
    <p:sldId xmlns:r="http://schemas.openxmlformats.org/officeDocument/2006/relationships" id="270" r:id="Rb56093026e3c4fe0"/>
    <p:sldId xmlns:r="http://schemas.openxmlformats.org/officeDocument/2006/relationships" id="271" r:id="Rbffbfade77664c8e"/>
    <p:sldId xmlns:r="http://schemas.openxmlformats.org/officeDocument/2006/relationships" id="272" r:id="Rec457877e4ff49c8"/>
    <p:sldId xmlns:r="http://schemas.openxmlformats.org/officeDocument/2006/relationships" id="273" r:id="Ra30e4b4096aa4e6f"/>
    <p:sldId xmlns:r="http://schemas.openxmlformats.org/officeDocument/2006/relationships" id="274" r:id="R975772c09c1f427d"/>
    <p:sldId xmlns:r="http://schemas.openxmlformats.org/officeDocument/2006/relationships" id="275" r:id="Rb25dd8f300984754"/>
    <p:sldId xmlns:r="http://schemas.openxmlformats.org/officeDocument/2006/relationships" id="276" r:id="R6bc68cf72821456f"/>
    <p:sldId xmlns:r="http://schemas.openxmlformats.org/officeDocument/2006/relationships" id="277" r:id="R1932018b0cc24fc8"/>
    <p:sldId xmlns:r="http://schemas.openxmlformats.org/officeDocument/2006/relationships" id="278" r:id="R80f80665eeb6450d"/>
    <p:sldId xmlns:r="http://schemas.openxmlformats.org/officeDocument/2006/relationships" id="279" r:id="R0b49858f7fbf4d7a"/>
    <p:sldId xmlns:r="http://schemas.openxmlformats.org/officeDocument/2006/relationships" id="280" r:id="R3eafd5f912a64032"/>
    <p:sldId xmlns:r="http://schemas.openxmlformats.org/officeDocument/2006/relationships" id="281" r:id="R78518557885c4e94"/>
    <p:sldId xmlns:r="http://schemas.openxmlformats.org/officeDocument/2006/relationships" id="282" r:id="R8526b5dc3b4f4c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94ed144a014fff" /><Relationship Type="http://schemas.openxmlformats.org/officeDocument/2006/relationships/slideMaster" Target="/ppt/slideMasters/slideMaster1.xml" Id="R829c447bccc44aea" /><Relationship Type="http://schemas.openxmlformats.org/officeDocument/2006/relationships/notesMaster" Target="/ppt/notesMasters/notesMaster1.xml" Id="R3692d32a84124684" /><Relationship Type="http://schemas.openxmlformats.org/officeDocument/2006/relationships/presProps" Target="/ppt/presProps.xml" Id="Ra6e6a87007bc4188" /><Relationship Type="http://schemas.openxmlformats.org/officeDocument/2006/relationships/tableStyles" Target="/ppt/tableStyles.xml" Id="Rda4464fbdd154b0f" /><Relationship Type="http://schemas.openxmlformats.org/officeDocument/2006/relationships/slide" Target="/ppt/slides/slide1.xml" Id="Raf13347b6467442f" /><Relationship Type="http://schemas.openxmlformats.org/officeDocument/2006/relationships/slide" Target="/ppt/slides/slide2.xml" Id="R1876c2f42aa04c28" /><Relationship Type="http://schemas.openxmlformats.org/officeDocument/2006/relationships/slide" Target="/ppt/slides/slide3.xml" Id="R6395125a972d4f28" /><Relationship Type="http://schemas.openxmlformats.org/officeDocument/2006/relationships/slide" Target="/ppt/slides/slide4.xml" Id="Rb93614d4a778421b" /><Relationship Type="http://schemas.openxmlformats.org/officeDocument/2006/relationships/slide" Target="/ppt/slides/slide5.xml" Id="Ra1da88c3c80142c6" /><Relationship Type="http://schemas.openxmlformats.org/officeDocument/2006/relationships/slide" Target="/ppt/slides/slide6.xml" Id="R35c1d69deed94c2e" /><Relationship Type="http://schemas.openxmlformats.org/officeDocument/2006/relationships/slide" Target="/ppt/slides/slide7.xml" Id="R1023cb77c56d4e96" /><Relationship Type="http://schemas.openxmlformats.org/officeDocument/2006/relationships/slide" Target="/ppt/slides/slide8.xml" Id="R6ea6c0f574dd446f" /><Relationship Type="http://schemas.openxmlformats.org/officeDocument/2006/relationships/slide" Target="/ppt/slides/slide9.xml" Id="Re09b003e4aa34ef2" /><Relationship Type="http://schemas.openxmlformats.org/officeDocument/2006/relationships/slide" Target="/ppt/slides/slide10.xml" Id="R7e2c0d1b6eaa43f3" /><Relationship Type="http://schemas.openxmlformats.org/officeDocument/2006/relationships/slide" Target="/ppt/slides/slide11.xml" Id="R69fd26a45c034fd7" /><Relationship Type="http://schemas.openxmlformats.org/officeDocument/2006/relationships/slide" Target="/ppt/slides/slide12.xml" Id="Rff23e66a89874305" /><Relationship Type="http://schemas.openxmlformats.org/officeDocument/2006/relationships/slide" Target="/ppt/slides/slide13.xml" Id="R724bc53c82f44af2" /><Relationship Type="http://schemas.openxmlformats.org/officeDocument/2006/relationships/slide" Target="/ppt/slides/slide14.xml" Id="R5ee775d36dcf437b" /><Relationship Type="http://schemas.openxmlformats.org/officeDocument/2006/relationships/slide" Target="/ppt/slides/slide15.xml" Id="Rb56093026e3c4fe0" /><Relationship Type="http://schemas.openxmlformats.org/officeDocument/2006/relationships/slide" Target="/ppt/slides/slide16.xml" Id="Rbffbfade77664c8e" /><Relationship Type="http://schemas.openxmlformats.org/officeDocument/2006/relationships/slide" Target="/ppt/slides/slide17.xml" Id="Rec457877e4ff49c8" /><Relationship Type="http://schemas.openxmlformats.org/officeDocument/2006/relationships/slide" Target="/ppt/slides/slide18.xml" Id="Ra30e4b4096aa4e6f" /><Relationship Type="http://schemas.openxmlformats.org/officeDocument/2006/relationships/slide" Target="/ppt/slides/slide19.xml" Id="R975772c09c1f427d" /><Relationship Type="http://schemas.openxmlformats.org/officeDocument/2006/relationships/slide" Target="/ppt/slides/slide20.xml" Id="Rb25dd8f300984754" /><Relationship Type="http://schemas.openxmlformats.org/officeDocument/2006/relationships/slide" Target="/ppt/slides/slide21.xml" Id="R6bc68cf72821456f" /><Relationship Type="http://schemas.openxmlformats.org/officeDocument/2006/relationships/slide" Target="/ppt/slides/slide22.xml" Id="R1932018b0cc24fc8" /><Relationship Type="http://schemas.openxmlformats.org/officeDocument/2006/relationships/slide" Target="/ppt/slides/slide23.xml" Id="R80f80665eeb6450d" /><Relationship Type="http://schemas.openxmlformats.org/officeDocument/2006/relationships/slide" Target="/ppt/slides/slide24.xml" Id="R0b49858f7fbf4d7a" /><Relationship Type="http://schemas.openxmlformats.org/officeDocument/2006/relationships/slide" Target="/ppt/slides/slide25.xml" Id="R3eafd5f912a64032" /><Relationship Type="http://schemas.openxmlformats.org/officeDocument/2006/relationships/slide" Target="/ppt/slides/slide26.xml" Id="R78518557885c4e94" /><Relationship Type="http://schemas.openxmlformats.org/officeDocument/2006/relationships/slide" Target="/ppt/slides/slide27.xml" Id="R8526b5dc3b4f4c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95cceaf9ddc47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9691f04cdb46f1" /><Relationship Type="http://schemas.openxmlformats.org/officeDocument/2006/relationships/notesMaster" Target="/ppt/notesMasters/notesMaster1.xml" Id="R78db1a8b9ad946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7ef1dcec0f4071" /><Relationship Type="http://schemas.openxmlformats.org/officeDocument/2006/relationships/notesMaster" Target="/ppt/notesMasters/notesMaster1.xml" Id="Rfaeca4315f5644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77310aae3dd4dcd" /><Relationship Type="http://schemas.openxmlformats.org/officeDocument/2006/relationships/notesMaster" Target="/ppt/notesMasters/notesMaster1.xml" Id="Rcc89b702a12d49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4f763146f94439" /><Relationship Type="http://schemas.openxmlformats.org/officeDocument/2006/relationships/notesMaster" Target="/ppt/notesMasters/notesMaster1.xml" Id="R686fb4de9e074f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658caf442741ca" /><Relationship Type="http://schemas.openxmlformats.org/officeDocument/2006/relationships/notesMaster" Target="/ppt/notesMasters/notesMaster1.xml" Id="Rd64b7faad5d243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9b3ca04d324969" /><Relationship Type="http://schemas.openxmlformats.org/officeDocument/2006/relationships/notesMaster" Target="/ppt/notesMasters/notesMaster1.xml" Id="Rdf57d70ba09b48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69baa2a7c745a5" /><Relationship Type="http://schemas.openxmlformats.org/officeDocument/2006/relationships/notesMaster" Target="/ppt/notesMasters/notesMaster1.xml" Id="Rf5a334afe16b44d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2bc4d0fa77841ad" /><Relationship Type="http://schemas.openxmlformats.org/officeDocument/2006/relationships/notesMaster" Target="/ppt/notesMasters/notesMaster1.xml" Id="R65bbef16c4ce47c1"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6b1faced8544fb" /><Relationship Type="http://schemas.openxmlformats.org/officeDocument/2006/relationships/notesMaster" Target="/ppt/notesMasters/notesMaster1.xml" Id="R9d0a2bd1c17640b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aa56177fc64958" /><Relationship Type="http://schemas.openxmlformats.org/officeDocument/2006/relationships/notesMaster" Target="/ppt/notesMasters/notesMaster1.xml" Id="Rde2b23c76c1d46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8e313acfa8b4df8" /><Relationship Type="http://schemas.openxmlformats.org/officeDocument/2006/relationships/notesMaster" Target="/ppt/notesMasters/notesMaster1.xml" Id="R7b24175029d84bd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f0e84cefcf4c19" /><Relationship Type="http://schemas.openxmlformats.org/officeDocument/2006/relationships/notesMaster" Target="/ppt/notesMasters/notesMaster1.xml" Id="Rd53dbe574f2e4a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e65c15020a4788" /><Relationship Type="http://schemas.openxmlformats.org/officeDocument/2006/relationships/notesMaster" Target="/ppt/notesMasters/notesMaster1.xml" Id="R2101463488704d3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2c9be8c48b4958" /><Relationship Type="http://schemas.openxmlformats.org/officeDocument/2006/relationships/notesMaster" Target="/ppt/notesMasters/notesMaster1.xml" Id="R616ca0931eef478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db76c343f846eb" /><Relationship Type="http://schemas.openxmlformats.org/officeDocument/2006/relationships/notesMaster" Target="/ppt/notesMasters/notesMaster1.xml" Id="Ra79c14895a86499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afa2107a7f4fb2" /><Relationship Type="http://schemas.openxmlformats.org/officeDocument/2006/relationships/notesMaster" Target="/ppt/notesMasters/notesMaster1.xml" Id="R36978f78b7b94f4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c2d76101bf47f6" /><Relationship Type="http://schemas.openxmlformats.org/officeDocument/2006/relationships/notesMaster" Target="/ppt/notesMasters/notesMaster1.xml" Id="Rf5f7451f701c44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3dc2f6ff124a5f" /><Relationship Type="http://schemas.openxmlformats.org/officeDocument/2006/relationships/notesMaster" Target="/ppt/notesMasters/notesMaster1.xml" Id="Rd09b93cbf8c048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c9287cf40a4471e" /><Relationship Type="http://schemas.openxmlformats.org/officeDocument/2006/relationships/notesMaster" Target="/ppt/notesMasters/notesMaster1.xml" Id="R392f52aafe1042b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65aacdb14934bdb" /><Relationship Type="http://schemas.openxmlformats.org/officeDocument/2006/relationships/notesMaster" Target="/ppt/notesMasters/notesMaster1.xml" Id="Rbfb6171db2314b6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4f60a93bbc449a" /><Relationship Type="http://schemas.openxmlformats.org/officeDocument/2006/relationships/notesMaster" Target="/ppt/notesMasters/notesMaster1.xml" Id="R8fa4c36fbf8641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ca516dcb4764144" /><Relationship Type="http://schemas.openxmlformats.org/officeDocument/2006/relationships/notesMaster" Target="/ppt/notesMasters/notesMaster1.xml" Id="R75fecba789874d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32fd0d0164b4390" /><Relationship Type="http://schemas.openxmlformats.org/officeDocument/2006/relationships/notesMaster" Target="/ppt/notesMasters/notesMaster1.xml" Id="R32d2ba7b30724f2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b933b977d6c4978" /><Relationship Type="http://schemas.openxmlformats.org/officeDocument/2006/relationships/notesMaster" Target="/ppt/notesMasters/notesMaster1.xml" Id="Re9d27d34dd654ac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bec03189c4e4785" /><Relationship Type="http://schemas.openxmlformats.org/officeDocument/2006/relationships/notesMaster" Target="/ppt/notesMasters/notesMaster1.xml" Id="R60210d1b7fdf461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83af1b99d3c4ccb" /><Relationship Type="http://schemas.openxmlformats.org/officeDocument/2006/relationships/notesMaster" Target="/ppt/notesMasters/notesMaster1.xml" Id="R3f151182416842d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bae997c3e7847ae" /><Relationship Type="http://schemas.openxmlformats.org/officeDocument/2006/relationships/notesMaster" Target="/ppt/notesMasters/notesMaster1.xml" Id="R8ac3faf80c8640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726a3d7233d4cb5" /><Relationship Type="http://schemas.openxmlformats.org/officeDocument/2006/relationships/image" Target="/ppt/media/image.png" Id="R3b54490e8e144312" /><Relationship Type="http://schemas.openxmlformats.org/officeDocument/2006/relationships/image" Target="/ppt/media/image2.png" Id="R6ae0f66ca7e24a65" /><Relationship Type="http://schemas.openxmlformats.org/officeDocument/2006/relationships/image" Target="/ppt/media/image.jpeg" Id="R9a50fcd5bf7d44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f8cde893325417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b54490e8e14431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ae0f66ca7e24a6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50fcd5bf7d44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0d56563520b4e7f" /><Relationship Type="http://schemas.openxmlformats.org/officeDocument/2006/relationships/slideLayout" Target="/ppt/slideLayouts/slideLayout1.xml" Id="Rcf24db188d3e430d" /><Relationship Type="http://schemas.openxmlformats.org/officeDocument/2006/relationships/slideLayout" Target="/ppt/slideLayouts/slideLayout2.xml" Id="Rcdfc21f86f73482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24db188d3e430d"/>
    <p:sldLayoutId xmlns:r="http://schemas.openxmlformats.org/officeDocument/2006/relationships" id="2147483650" r:id="Rcdfc21f86f73482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4dd9b4a748d408d" /><Relationship Type="http://schemas.openxmlformats.org/officeDocument/2006/relationships/notesSlide" Target="/ppt/notesSlides/notesSlide1.xml" Id="R6e3cc32f10114d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3271ededc9b4525" /><Relationship Type="http://schemas.openxmlformats.org/officeDocument/2006/relationships/notesSlide" Target="/ppt/notesSlides/notesSlide2.xml" Id="R759b07ab14614d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88bf7fb403b4dc8" /><Relationship Type="http://schemas.openxmlformats.org/officeDocument/2006/relationships/notesSlide" Target="/ppt/notesSlides/notesSlide3.xml" Id="R5da926d2c30d4b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adf03ab54f24528" /><Relationship Type="http://schemas.openxmlformats.org/officeDocument/2006/relationships/notesSlide" Target="/ppt/notesSlides/notesSlide4.xml" Id="R2eb741280b7744a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6dc8de93da44c9e" /><Relationship Type="http://schemas.openxmlformats.org/officeDocument/2006/relationships/notesSlide" Target="/ppt/notesSlides/notesSlide5.xml" Id="R5a6f99e47bc949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43044e6f84f4486" /><Relationship Type="http://schemas.openxmlformats.org/officeDocument/2006/relationships/notesSlide" Target="/ppt/notesSlides/notesSlide6.xml" Id="R6400c973d9ba4d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0fcb320e7f84278" /><Relationship Type="http://schemas.openxmlformats.org/officeDocument/2006/relationships/notesSlide" Target="/ppt/notesSlides/notesSlide7.xml" Id="R6ee6f3a40c1d43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4984dbb87da4433" /><Relationship Type="http://schemas.openxmlformats.org/officeDocument/2006/relationships/notesSlide" Target="/ppt/notesSlides/notesSlide8.xml" Id="R1f5e38bc862b4a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aff836e3d334dac" /><Relationship Type="http://schemas.openxmlformats.org/officeDocument/2006/relationships/notesSlide" Target="/ppt/notesSlides/notesSlide9.xml" Id="Rb2ae0f7289f943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fe6ba05879448f0" /><Relationship Type="http://schemas.openxmlformats.org/officeDocument/2006/relationships/notesSlide" Target="/ppt/notesSlides/notesSlide10.xml" Id="R3405635f6ec84f3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cd24e130a6c4f48" /><Relationship Type="http://schemas.openxmlformats.org/officeDocument/2006/relationships/notesSlide" Target="/ppt/notesSlides/notesSlide11.xml" Id="Rdbf52ec1061e4dd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854be73fa6e4fda" /><Relationship Type="http://schemas.openxmlformats.org/officeDocument/2006/relationships/notesSlide" Target="/ppt/notesSlides/notesSlide12.xml" Id="R41edc2f7ff084fa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edf52a5c7804d1d" /><Relationship Type="http://schemas.openxmlformats.org/officeDocument/2006/relationships/notesSlide" Target="/ppt/notesSlides/notesSlide13.xml" Id="R5d407f54c21c412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99a81cbf6c84a05" /><Relationship Type="http://schemas.openxmlformats.org/officeDocument/2006/relationships/notesSlide" Target="/ppt/notesSlides/notesSlide14.xml" Id="R81238f85b3254bd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1f037fe4f84932" /><Relationship Type="http://schemas.openxmlformats.org/officeDocument/2006/relationships/notesSlide" Target="/ppt/notesSlides/notesSlide15.xml" Id="R389ae7b5555444f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903339359b841d9" /><Relationship Type="http://schemas.openxmlformats.org/officeDocument/2006/relationships/notesSlide" Target="/ppt/notesSlides/notesSlide16.xml" Id="Rcbb8b59adde341a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ef99f25c48545ae" /><Relationship Type="http://schemas.openxmlformats.org/officeDocument/2006/relationships/notesSlide" Target="/ppt/notesSlides/notesSlide17.xml" Id="R0a6441676f1a4af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bdd7923901346c1" /><Relationship Type="http://schemas.openxmlformats.org/officeDocument/2006/relationships/notesSlide" Target="/ppt/notesSlides/notesSlide18.xml" Id="R399d8bf72af64a5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af01a3a518546b3" /><Relationship Type="http://schemas.openxmlformats.org/officeDocument/2006/relationships/notesSlide" Target="/ppt/notesSlides/notesSlide19.xml" Id="R0ffa2f77aa1749f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f8c0fe8788b48a0" /><Relationship Type="http://schemas.openxmlformats.org/officeDocument/2006/relationships/notesSlide" Target="/ppt/notesSlides/notesSlide20.xml" Id="R4a1fa80d3ffd472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c64f49a8deb4773" /><Relationship Type="http://schemas.openxmlformats.org/officeDocument/2006/relationships/notesSlide" Target="/ppt/notesSlides/notesSlide21.xml" Id="R228c0893bc0040a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34ed628b3b947d0" /><Relationship Type="http://schemas.openxmlformats.org/officeDocument/2006/relationships/notesSlide" Target="/ppt/notesSlides/notesSlide22.xml" Id="Rcd4ee576fa4a443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76aae88dce94d83" /><Relationship Type="http://schemas.openxmlformats.org/officeDocument/2006/relationships/notesSlide" Target="/ppt/notesSlides/notesSlide23.xml" Id="R44d37f067178488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1120bb3e75a426d" /><Relationship Type="http://schemas.openxmlformats.org/officeDocument/2006/relationships/notesSlide" Target="/ppt/notesSlides/notesSlide24.xml" Id="R020947b9bc4748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2b3f42f3df14681" /><Relationship Type="http://schemas.openxmlformats.org/officeDocument/2006/relationships/notesSlide" Target="/ppt/notesSlides/notesSlide25.xml" Id="Rbde65458296441b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4392c7c5cb94f2d" /><Relationship Type="http://schemas.openxmlformats.org/officeDocument/2006/relationships/notesSlide" Target="/ppt/notesSlides/notesSlide26.xml" Id="R2219b2e1b75f4b7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a4df1efec9e410f" /><Relationship Type="http://schemas.openxmlformats.org/officeDocument/2006/relationships/notesSlide" Target="/ppt/notesSlides/notesSlide27.xml" Id="R2a8974655c2e46e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傳道書第2章</a:t>
            </a:r>
          </a:p>
          <a:p xmlns:a="http://schemas.openxmlformats.org/drawingml/2006/main">
            <a:pPr algn="ctr">
              <a:buNone/>
            </a:pPr>
            <a:r>
              <a:rPr sz="2000">
                <a:solidFill>
                  <a:srgbClr val="FFFFFF"/>
                </a:solidFill>
                <a:latin typeface="Georgia"/>
                <a:ea typeface="Georgia"/>
                <a:cs typeface="Georgia"/>
              </a:rPr>
              <a:t>Ecclesiastes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  |  Ecclesiastes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我心裏說：「來吧，我以喜樂試試你，你好享福！」誰知，這也是虛空。</a:t>
            </a:r>
          </a:p>
          <a:p xmlns:a="http://schemas.openxmlformats.org/drawingml/2006/main">
            <a:pPr algn="ctr">
              <a:buNone/>
            </a:pPr>
            <a:r>
              <a:rPr sz="2400">
                <a:solidFill>
                  <a:srgbClr val="FFFFFF"/>
                </a:solidFill>
                <a:latin typeface="Georgia"/>
                <a:ea typeface="Georgia"/>
                <a:cs typeface="Georgia"/>
              </a:rPr>
              <a:t>I said in mine heart, Go to now, I will prove thee with mirth, therefore enjoy pleasure: and, behold, this also is vanity.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  |  Ecclesiastes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我指嬉笑說：「這是狂妄。」論喜樂說：「有何功效呢？」</a:t>
            </a:r>
          </a:p>
          <a:p xmlns:a="http://schemas.openxmlformats.org/drawingml/2006/main">
            <a:pPr algn="ctr">
              <a:buNone/>
            </a:pPr>
            <a:r>
              <a:rPr sz="2800">
                <a:solidFill>
                  <a:srgbClr val="FFFFFF"/>
                </a:solidFill>
                <a:latin typeface="Georgia"/>
                <a:ea typeface="Georgia"/>
                <a:cs typeface="Georgia"/>
              </a:rPr>
              <a:t>I said of laughter, It is mad: and of mirth, What doeth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2:3  |  Ecclesiastes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我心裏察究，如何用酒使我肉體舒暢，我心卻仍以智慧引導[我]；又如何持住愚昧，等我看明世人，在天下一生當行何事為美。</a:t>
            </a:r>
          </a:p>
          <a:p xmlns:a="http://schemas.openxmlformats.org/drawingml/2006/main">
            <a:pPr algn="ctr">
              <a:buNone/>
            </a:pPr>
            <a:r>
              <a:rPr sz="1800">
                <a:solidFill>
                  <a:srgbClr val="FFFFFF"/>
                </a:solidFill>
                <a:latin typeface="Georgia"/>
                <a:ea typeface="Georgia"/>
                <a:cs typeface="Georgia"/>
              </a:rPr>
              <a:t>I sought in mine heart to give myself unto wine, yet acquainting mine heart with wisdom; and to lay hold on folly, till I might see what was that good for the sons of men, which they should do under the heaven all the days of their life.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2:4  |  Ecclesiastes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我為自己動大工程，建造房屋，栽種葡萄園，</a:t>
            </a:r>
          </a:p>
          <a:p xmlns:a="http://schemas.openxmlformats.org/drawingml/2006/main">
            <a:pPr algn="ctr">
              <a:buNone/>
            </a:pPr>
            <a:r>
              <a:rPr sz="2800">
                <a:solidFill>
                  <a:srgbClr val="FFFFFF"/>
                </a:solidFill>
                <a:latin typeface="Georgia"/>
                <a:ea typeface="Georgia"/>
                <a:cs typeface="Georgia"/>
              </a:rPr>
              <a:t>I made me great works; I builded me houses; I planted me vineyards: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2:5  |  Ecclesiastes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修造園囿，在其中栽種各樣果木樹；</a:t>
            </a:r>
          </a:p>
          <a:p xmlns:a="http://schemas.openxmlformats.org/drawingml/2006/main">
            <a:pPr algn="ctr">
              <a:buNone/>
            </a:pPr>
            <a:r>
              <a:rPr sz="2400">
                <a:solidFill>
                  <a:srgbClr val="FFFFFF"/>
                </a:solidFill>
                <a:latin typeface="Georgia"/>
                <a:ea typeface="Georgia"/>
                <a:cs typeface="Georgia"/>
              </a:rPr>
              <a:t>I made me gardens and orchards, and I planted trees in them of all kind of fruits: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2:6  |  Ecclesiastes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挖造水池，用以澆灌嫩小的樹木。</a:t>
            </a:r>
          </a:p>
          <a:p xmlns:a="http://schemas.openxmlformats.org/drawingml/2006/main">
            <a:pPr algn="ctr">
              <a:buNone/>
            </a:pPr>
            <a:r>
              <a:rPr sz="2800">
                <a:solidFill>
                  <a:srgbClr val="FFFFFF"/>
                </a:solidFill>
                <a:latin typeface="Georgia"/>
                <a:ea typeface="Georgia"/>
                <a:cs typeface="Georgia"/>
              </a:rPr>
              <a:t>I made me pools of water, to water therewith the wood that bringeth forth trees: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2:7  |  Ecclesiastes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我買了僕婢，也有生在家中的僕婢；又有許多牛群羊群，勝過以前在耶路撒冷眾人所有的。</a:t>
            </a:r>
          </a:p>
          <a:p xmlns:a="http://schemas.openxmlformats.org/drawingml/2006/main">
            <a:pPr algn="ctr">
              <a:buNone/>
            </a:pPr>
            <a:r>
              <a:rPr sz="2100">
                <a:solidFill>
                  <a:srgbClr val="FFFFFF"/>
                </a:solidFill>
                <a:latin typeface="Georgia"/>
                <a:ea typeface="Georgia"/>
                <a:cs typeface="Georgia"/>
              </a:rPr>
              <a:t>I got me servants and maidens, and had servants born in my house; also I had great possessions of great and small cattle above all that were in Jerusalem before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2:8  |  Ecclesiastes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我又為自己積蓄金銀和君王的財寶，並各省的財寶；又得唱歌的男女和世人所喜愛的物，並許多的妃嬪。</a:t>
            </a:r>
          </a:p>
          <a:p xmlns:a="http://schemas.openxmlformats.org/drawingml/2006/main">
            <a:pPr algn="ctr">
              <a:buNone/>
            </a:pPr>
            <a:r>
              <a:rPr sz="2100">
                <a:solidFill>
                  <a:srgbClr val="FFFFFF"/>
                </a:solidFill>
                <a:latin typeface="Georgia"/>
                <a:ea typeface="Georgia"/>
                <a:cs typeface="Georgia"/>
              </a:rPr>
              <a:t>I gathered me also silver and gold, and the peculiar treasure of kings and of the provinces: I gat me men singers and women singers, and the delights of the sons of men, as musical instruments, and that of all sorts.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2:9  |  Ecclesiastes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這樣，我就日見昌盛，勝過以前在耶路撒冷的眾人。我的智慧仍然存留。</a:t>
            </a:r>
          </a:p>
          <a:p xmlns:a="http://schemas.openxmlformats.org/drawingml/2006/main">
            <a:pPr algn="ctr">
              <a:buNone/>
            </a:pPr>
            <a:r>
              <a:rPr sz="2400">
                <a:solidFill>
                  <a:srgbClr val="FFFFFF"/>
                </a:solidFill>
                <a:latin typeface="Georgia"/>
                <a:ea typeface="Georgia"/>
                <a:cs typeface="Georgia"/>
              </a:rPr>
              <a:t>So I was great, and increased more than all that were before me in Jerusalem: also my wisdom remained with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2:10  |  Ecclesiastes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凡我眼所求的，我沒有留下不給它的；我心所樂的，我沒有禁止不享受的；因我的心為我一切所勞碌的快樂，這就是我從勞碌中所得的分。</a:t>
            </a:r>
          </a:p>
          <a:p xmlns:a="http://schemas.openxmlformats.org/drawingml/2006/main">
            <a:pPr algn="ctr">
              <a:buNone/>
            </a:pPr>
            <a:r>
              <a:rPr sz="2100">
                <a:solidFill>
                  <a:srgbClr val="FFFFFF"/>
                </a:solidFill>
                <a:latin typeface="Georgia"/>
                <a:ea typeface="Georgia"/>
                <a:cs typeface="Georgia"/>
              </a:rPr>
              <a:t>And whatsoever mine eyes desired I kept not from them, I withheld not my heart from any joy; for my heart rejoiced in all my labour: and this was my portion of all my labour.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2:11  |  Ecclesiastes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後來，我察看我手所經營的一切事和我勞碌所成的功。誰知都是虛空，都是捕風；在日光之下毫無益處。</a:t>
            </a:r>
          </a:p>
          <a:p xmlns:a="http://schemas.openxmlformats.org/drawingml/2006/main">
            <a:pPr algn="ctr">
              <a:buNone/>
            </a:pPr>
            <a:r>
              <a:rPr sz="2100">
                <a:solidFill>
                  <a:srgbClr val="FFFFFF"/>
                </a:solidFill>
                <a:latin typeface="Georgia"/>
                <a:ea typeface="Georgia"/>
                <a:cs typeface="Georgia"/>
              </a:rPr>
              <a:t>Then I looked on all the works that my hands had wrought, and on the labour that I had laboured to do: and, behold, all was vanity and vexation of spirit, and there was no profit under the sun.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2:12  |  Ecclesiastes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我轉念觀看智慧、狂妄，和愚昧。在王以後而來的人還能做甚麼呢？也不過行早先所行的就是了。</a:t>
            </a:r>
          </a:p>
          <a:p xmlns:a="http://schemas.openxmlformats.org/drawingml/2006/main">
            <a:pPr algn="ctr">
              <a:buNone/>
            </a:pPr>
            <a:r>
              <a:rPr sz="2100">
                <a:solidFill>
                  <a:srgbClr val="FFFFFF"/>
                </a:solidFill>
                <a:latin typeface="Georgia"/>
                <a:ea typeface="Georgia"/>
                <a:cs typeface="Georgia"/>
              </a:rPr>
              <a:t>And I turned myself to behold wisdom, and madness, and folly: for what can the man do that cometh after the king? even that which hath been already done.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2:13  |  Ecclesiastes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我便看出智慧勝過愚昧，如同光明勝過黑暗。</a:t>
            </a:r>
          </a:p>
          <a:p xmlns:a="http://schemas.openxmlformats.org/drawingml/2006/main">
            <a:pPr algn="ctr">
              <a:buNone/>
            </a:pPr>
            <a:r>
              <a:rPr sz="2800">
                <a:solidFill>
                  <a:srgbClr val="FFFFFF"/>
                </a:solidFill>
                <a:latin typeface="Georgia"/>
                <a:ea typeface="Georgia"/>
                <a:cs typeface="Georgia"/>
              </a:rPr>
              <a:t>Then I saw that wisdom excelleth folly, as far as light excelleth darkness.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2:14  |  Ecclesiastes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智慧人的眼目光明，愚昧人在黑暗裏行。我卻看明有一件事，這兩等人都必遇見。</a:t>
            </a:r>
          </a:p>
          <a:p xmlns:a="http://schemas.openxmlformats.org/drawingml/2006/main">
            <a:pPr algn="ctr">
              <a:buNone/>
            </a:pPr>
            <a:r>
              <a:rPr sz="2400">
                <a:solidFill>
                  <a:srgbClr val="FFFFFF"/>
                </a:solidFill>
                <a:latin typeface="Georgia"/>
                <a:ea typeface="Georgia"/>
                <a:cs typeface="Georgia"/>
              </a:rPr>
              <a:t>The wise man’s eyes are in his head; but the fool walketh in darkness: and I myself perceived also that one event happeneth to them all.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2:15  |  Ecclesiastes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我就心裏說：「愚昧人所遇見的，我也必遇見，我為何更有智慧呢？」我心裏說，這也是虛空。</a:t>
            </a:r>
          </a:p>
          <a:p xmlns:a="http://schemas.openxmlformats.org/drawingml/2006/main">
            <a:pPr algn="ctr">
              <a:buNone/>
            </a:pPr>
            <a:r>
              <a:rPr sz="2100">
                <a:solidFill>
                  <a:srgbClr val="FFFFFF"/>
                </a:solidFill>
                <a:latin typeface="Georgia"/>
                <a:ea typeface="Georgia"/>
                <a:cs typeface="Georgia"/>
              </a:rPr>
              <a:t>Then said I in my heart, As it happeneth to the fool, so it happeneth even to me; and why was I then more wise? Then I said in my heart, that this also is vanity.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2:16  |  Ecclesiastes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智慧人和愚昧人一樣，永遠無人記念，因為日後都被忘記；可歎智慧人死亡，與愚昧人無異。</a:t>
            </a:r>
          </a:p>
          <a:p xmlns:a="http://schemas.openxmlformats.org/drawingml/2006/main">
            <a:pPr algn="ctr">
              <a:buNone/>
            </a:pPr>
            <a:r>
              <a:rPr sz="2100">
                <a:solidFill>
                  <a:srgbClr val="FFFFFF"/>
                </a:solidFill>
                <a:latin typeface="Georgia"/>
                <a:ea typeface="Georgia"/>
                <a:cs typeface="Georgia"/>
              </a:rPr>
              <a:t>For there is no remembrance of the wise more than of the fool for ever; seeing that which now is in the days to come shall all be forgotten. And how dieth the wise man? as the fool.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2:17  |  Ecclesiastes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我所以恨惡生命；因為在日光之下所行的事我都以為煩惱，都是虛空，都是捕風。</a:t>
            </a:r>
          </a:p>
          <a:p xmlns:a="http://schemas.openxmlformats.org/drawingml/2006/main">
            <a:pPr algn="ctr">
              <a:buNone/>
            </a:pPr>
            <a:r>
              <a:rPr sz="2400">
                <a:solidFill>
                  <a:srgbClr val="FFFFFF"/>
                </a:solidFill>
                <a:latin typeface="Georgia"/>
                <a:ea typeface="Georgia"/>
                <a:cs typeface="Georgia"/>
              </a:rPr>
              <a:t>Therefore I hated life; because the work that is wrought under the sun is grievous unto me: for all is vanity and vexation of spirit.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2:18  |  Ecclesiastes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我恨惡一切的勞碌，就是我在日光之下的勞碌，因為我得來的必留給我以後的人。</a:t>
            </a:r>
          </a:p>
          <a:p xmlns:a="http://schemas.openxmlformats.org/drawingml/2006/main">
            <a:pPr algn="ctr">
              <a:buNone/>
            </a:pPr>
            <a:r>
              <a:rPr sz="2400">
                <a:solidFill>
                  <a:srgbClr val="FFFFFF"/>
                </a:solidFill>
                <a:latin typeface="Georgia"/>
                <a:ea typeface="Georgia"/>
                <a:cs typeface="Georgia"/>
              </a:rPr>
              <a:t>Yea, I hated all my labour which I had taken under the sun: because I should leave it unto the man that shall be after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2:19  |  Ecclesiastes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那人是智慧是愚昧，誰能知道？他竟要管理我勞碌所得的，就是我在日光之下用智慧所得的。這也是虛空。</a:t>
            </a:r>
          </a:p>
          <a:p xmlns:a="http://schemas.openxmlformats.org/drawingml/2006/main">
            <a:pPr algn="ctr">
              <a:buNone/>
            </a:pPr>
            <a:r>
              <a:rPr sz="2100">
                <a:solidFill>
                  <a:srgbClr val="FFFFFF"/>
                </a:solidFill>
                <a:latin typeface="Georgia"/>
                <a:ea typeface="Georgia"/>
                <a:cs typeface="Georgia"/>
              </a:rPr>
              <a:t>And who knoweth whether he shall be a wise man or a fool? yet shall he have rule over all my labour wherein I have laboured, and wherein I have shewed myself wise under the sun. This is also vanity.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2:20  |  Ecclesiastes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故此，我轉想我在日光之下所勞碌的一切工作，心便絕望。</a:t>
            </a:r>
          </a:p>
          <a:p xmlns:a="http://schemas.openxmlformats.org/drawingml/2006/main">
            <a:pPr algn="ctr">
              <a:buNone/>
            </a:pPr>
            <a:r>
              <a:rPr sz="2400">
                <a:solidFill>
                  <a:srgbClr val="FFFFFF"/>
                </a:solidFill>
                <a:latin typeface="Georgia"/>
                <a:ea typeface="Georgia"/>
                <a:cs typeface="Georgia"/>
              </a:rPr>
              <a:t>Therefore I went about to cause my heart to despair of all the labour which I took under the sun.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2:21  |  Ecclesiastes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因為有人用智慧、知識、靈巧所勞碌得來的，卻要留給未曾勞碌的人為分。這也是虛空，也是大患。</a:t>
            </a:r>
          </a:p>
          <a:p xmlns:a="http://schemas.openxmlformats.org/drawingml/2006/main">
            <a:pPr algn="ctr">
              <a:buNone/>
            </a:pPr>
            <a:r>
              <a:rPr sz="2100">
                <a:solidFill>
                  <a:srgbClr val="FFFFFF"/>
                </a:solidFill>
                <a:latin typeface="Georgia"/>
                <a:ea typeface="Georgia"/>
                <a:cs typeface="Georgia"/>
              </a:rPr>
              <a:t>For there is a man whose labour is in wisdom, and in knowledge, and in equity; yet to a man that hath not laboured therein shall he leave it for his portion. This also is vanity and a great evil.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2:22  |  Ecclesiastes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人在日光之下勞碌累心，在他一切的勞碌上得着甚麼呢？</a:t>
            </a:r>
          </a:p>
          <a:p xmlns:a="http://schemas.openxmlformats.org/drawingml/2006/main">
            <a:pPr algn="ctr">
              <a:buNone/>
            </a:pPr>
            <a:r>
              <a:rPr sz="2400">
                <a:solidFill>
                  <a:srgbClr val="FFFFFF"/>
                </a:solidFill>
                <a:latin typeface="Georgia"/>
                <a:ea typeface="Georgia"/>
                <a:cs typeface="Georgia"/>
              </a:rPr>
              <a:t>For what hath man of all his labour, and of the vexation of his heart, wherein he hath laboured under the sun?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2:23  |  Ecclesiastes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因為他日日憂慮，他的勞苦成為愁煩，連夜間心也不安。這也是虛空。</a:t>
            </a:r>
          </a:p>
          <a:p xmlns:a="http://schemas.openxmlformats.org/drawingml/2006/main">
            <a:pPr algn="ctr">
              <a:buNone/>
            </a:pPr>
            <a:r>
              <a:rPr sz="2400">
                <a:solidFill>
                  <a:srgbClr val="FFFFFF"/>
                </a:solidFill>
                <a:latin typeface="Georgia"/>
                <a:ea typeface="Georgia"/>
                <a:cs typeface="Georgia"/>
              </a:rPr>
              <a:t>For all his days are sorrows, and his travail grief; yea, his heart taketh not rest in the night. This is also vanity.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2:24  |  Ecclesiastes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人莫強如吃喝，且在勞碌中享福，我看這也是出於神的手。</a:t>
            </a:r>
          </a:p>
          <a:p xmlns:a="http://schemas.openxmlformats.org/drawingml/2006/main">
            <a:pPr algn="ctr">
              <a:buNone/>
            </a:pPr>
            <a:r>
              <a:rPr sz="2100">
                <a:solidFill>
                  <a:srgbClr val="FFFFFF"/>
                </a:solidFill>
                <a:latin typeface="Georgia"/>
                <a:ea typeface="Georgia"/>
                <a:cs typeface="Georgia"/>
              </a:rPr>
              <a:t>There is nothing better for a man, than that he should eat and drink, and that he should make his soul enjoy good in his labour. This also I saw, that it was from the hand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2:25  |  Ecclesiastes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論到吃用、享福，誰能勝過我呢？</a:t>
            </a:r>
          </a:p>
          <a:p xmlns:a="http://schemas.openxmlformats.org/drawingml/2006/main">
            <a:pPr algn="ctr">
              <a:buNone/>
            </a:pPr>
            <a:r>
              <a:rPr sz="2800">
                <a:solidFill>
                  <a:srgbClr val="FFFFFF"/>
                </a:solidFill>
                <a:latin typeface="Georgia"/>
                <a:ea typeface="Georgia"/>
                <a:cs typeface="Georgia"/>
              </a:rPr>
              <a:t>For who can eat, or who else can hasten hereunto, more than I?</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2:26  |  Ecclesiastes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神喜悅誰，就給誰智慧、知識，和喜樂；惟有罪人，神使他勞苦，叫他將所收聚的、所堆積的歸給神所喜悅的人。這也是虛空，也是捕風。</a:t>
            </a:r>
          </a:p>
          <a:p xmlns:a="http://schemas.openxmlformats.org/drawingml/2006/main">
            <a:pPr algn="ctr">
              <a:buNone/>
            </a:pPr>
            <a:r>
              <a:rPr sz="1800">
                <a:solidFill>
                  <a:srgbClr val="FFFFFF"/>
                </a:solidFill>
                <a:latin typeface="Georgia"/>
                <a:ea typeface="Georgia"/>
                <a:cs typeface="Georgia"/>
              </a:rPr>
              <a:t>For God giveth to a man that is good in his sight wisdom, and knowledge, and joy: but to the sinner he giveth travail, to gather and to heap up, that he may give to him that is good before God. This also is vanity and vexation of spirit.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2026-08-30T04:20:46.6690000Z</dcterms:created>
  <dcterms:modified xsi:type="dcterms:W3CDTF">2026-08-30T04:20:46.6690000Z</dcterms:modified>
</coreProperties>
</file>