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368574b9d7b3447a" /><Relationship Type="http://schemas.openxmlformats.org/officeDocument/2006/relationships/extended-properties" Target="/docProps/app.xml" Id="R2c8ea3a04a144632" /><Relationship Type="http://schemas.openxmlformats.org/officeDocument/2006/relationships/officeDocument" Target="/ppt/presentation.xml" Id="Raa7c071976e64677" /></Relationships>
</file>

<file path=ppt/presentation.xml><?xml version="1.0" encoding="utf-8"?>
<p:presentation xmlns:p="http://schemas.openxmlformats.org/presentationml/2006/main">
  <p:sldMasterIdLst>
    <p:sldMasterId xmlns:r="http://schemas.openxmlformats.org/officeDocument/2006/relationships" id="2147483648" r:id="R204170fa1f154332"/>
  </p:sldMasterIdLst>
  <p:notesMasterIdLst>
    <p:notesMasterId xmlns:r="http://schemas.openxmlformats.org/officeDocument/2006/relationships" r:id="Rcb6f36080a544269"/>
  </p:notesMasterIdLst>
  <p:sldIdLst>
    <p:sldId xmlns:r="http://schemas.openxmlformats.org/officeDocument/2006/relationships" id="256" r:id="Rad72ae81b1db4117"/>
    <p:sldId xmlns:r="http://schemas.openxmlformats.org/officeDocument/2006/relationships" id="257" r:id="R7ed763b16c664de9"/>
    <p:sldId xmlns:r="http://schemas.openxmlformats.org/officeDocument/2006/relationships" id="258" r:id="R7d3f195f259a4571"/>
    <p:sldId xmlns:r="http://schemas.openxmlformats.org/officeDocument/2006/relationships" id="259" r:id="R2f2c4481537745ca"/>
    <p:sldId xmlns:r="http://schemas.openxmlformats.org/officeDocument/2006/relationships" id="260" r:id="Rd76e8d177e8f4cc1"/>
    <p:sldId xmlns:r="http://schemas.openxmlformats.org/officeDocument/2006/relationships" id="261" r:id="R3159438362e14d9b"/>
    <p:sldId xmlns:r="http://schemas.openxmlformats.org/officeDocument/2006/relationships" id="262" r:id="R8e66662b32984114"/>
    <p:sldId xmlns:r="http://schemas.openxmlformats.org/officeDocument/2006/relationships" id="263" r:id="Rd89dd2a6485d4e11"/>
    <p:sldId xmlns:r="http://schemas.openxmlformats.org/officeDocument/2006/relationships" id="264" r:id="R675c64ae19b340d3"/>
    <p:sldId xmlns:r="http://schemas.openxmlformats.org/officeDocument/2006/relationships" id="265" r:id="R34ac38d4f8a84c62"/>
    <p:sldId xmlns:r="http://schemas.openxmlformats.org/officeDocument/2006/relationships" id="266" r:id="Rffbc9f96ae014cbb"/>
    <p:sldId xmlns:r="http://schemas.openxmlformats.org/officeDocument/2006/relationships" id="267" r:id="R66d0e04ba15244dc"/>
    <p:sldId xmlns:r="http://schemas.openxmlformats.org/officeDocument/2006/relationships" id="268" r:id="R4cc99a0c67004a66"/>
    <p:sldId xmlns:r="http://schemas.openxmlformats.org/officeDocument/2006/relationships" id="269" r:id="R9bfec8a811124a12"/>
    <p:sldId xmlns:r="http://schemas.openxmlformats.org/officeDocument/2006/relationships" id="270" r:id="Rfef5564ca9464ad7"/>
    <p:sldId xmlns:r="http://schemas.openxmlformats.org/officeDocument/2006/relationships" id="271" r:id="R85322f7e079a4f3b"/>
    <p:sldId xmlns:r="http://schemas.openxmlformats.org/officeDocument/2006/relationships" id="272" r:id="R1d85862505f64018"/>
    <p:sldId xmlns:r="http://schemas.openxmlformats.org/officeDocument/2006/relationships" id="273" r:id="Rea4293326d6f48d8"/>
    <p:sldId xmlns:r="http://schemas.openxmlformats.org/officeDocument/2006/relationships" id="274" r:id="R399f45bce3d4470a"/>
    <p:sldId xmlns:r="http://schemas.openxmlformats.org/officeDocument/2006/relationships" id="275" r:id="R70475cb78a0a425f"/>
    <p:sldId xmlns:r="http://schemas.openxmlformats.org/officeDocument/2006/relationships" id="276" r:id="Rc392df756ed74c27"/>
    <p:sldId xmlns:r="http://schemas.openxmlformats.org/officeDocument/2006/relationships" id="277" r:id="Ra7885e53df2b4c70"/>
    <p:sldId xmlns:r="http://schemas.openxmlformats.org/officeDocument/2006/relationships" id="278" r:id="R4681772c4d90409a"/>
    <p:sldId xmlns:r="http://schemas.openxmlformats.org/officeDocument/2006/relationships" id="279" r:id="R4224c67d45d14e20"/>
    <p:sldId xmlns:r="http://schemas.openxmlformats.org/officeDocument/2006/relationships" id="280" r:id="R0e81d27381f34806"/>
    <p:sldId xmlns:r="http://schemas.openxmlformats.org/officeDocument/2006/relationships" id="281" r:id="R685536f1b49e496e"/>
    <p:sldId xmlns:r="http://schemas.openxmlformats.org/officeDocument/2006/relationships" id="282" r:id="R8c6a3a7f7a954415"/>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13556279cddc4284" /><Relationship Type="http://schemas.openxmlformats.org/officeDocument/2006/relationships/slideMaster" Target="/ppt/slideMasters/slideMaster1.xml" Id="R204170fa1f154332" /><Relationship Type="http://schemas.openxmlformats.org/officeDocument/2006/relationships/notesMaster" Target="/ppt/notesMasters/notesMaster1.xml" Id="Rcb6f36080a544269" /><Relationship Type="http://schemas.openxmlformats.org/officeDocument/2006/relationships/presProps" Target="/ppt/presProps.xml" Id="R97c5a4ac87ec48f6" /><Relationship Type="http://schemas.openxmlformats.org/officeDocument/2006/relationships/tableStyles" Target="/ppt/tableStyles.xml" Id="R37a5a83e66114c41" /><Relationship Type="http://schemas.openxmlformats.org/officeDocument/2006/relationships/slide" Target="/ppt/slides/slide1.xml" Id="Rad72ae81b1db4117" /><Relationship Type="http://schemas.openxmlformats.org/officeDocument/2006/relationships/slide" Target="/ppt/slides/slide2.xml" Id="R7ed763b16c664de9" /><Relationship Type="http://schemas.openxmlformats.org/officeDocument/2006/relationships/slide" Target="/ppt/slides/slide3.xml" Id="R7d3f195f259a4571" /><Relationship Type="http://schemas.openxmlformats.org/officeDocument/2006/relationships/slide" Target="/ppt/slides/slide4.xml" Id="R2f2c4481537745ca" /><Relationship Type="http://schemas.openxmlformats.org/officeDocument/2006/relationships/slide" Target="/ppt/slides/slide5.xml" Id="Rd76e8d177e8f4cc1" /><Relationship Type="http://schemas.openxmlformats.org/officeDocument/2006/relationships/slide" Target="/ppt/slides/slide6.xml" Id="R3159438362e14d9b" /><Relationship Type="http://schemas.openxmlformats.org/officeDocument/2006/relationships/slide" Target="/ppt/slides/slide7.xml" Id="R8e66662b32984114" /><Relationship Type="http://schemas.openxmlformats.org/officeDocument/2006/relationships/slide" Target="/ppt/slides/slide8.xml" Id="Rd89dd2a6485d4e11" /><Relationship Type="http://schemas.openxmlformats.org/officeDocument/2006/relationships/slide" Target="/ppt/slides/slide9.xml" Id="R675c64ae19b340d3" /><Relationship Type="http://schemas.openxmlformats.org/officeDocument/2006/relationships/slide" Target="/ppt/slides/slide10.xml" Id="R34ac38d4f8a84c62" /><Relationship Type="http://schemas.openxmlformats.org/officeDocument/2006/relationships/slide" Target="/ppt/slides/slide11.xml" Id="Rffbc9f96ae014cbb" /><Relationship Type="http://schemas.openxmlformats.org/officeDocument/2006/relationships/slide" Target="/ppt/slides/slide12.xml" Id="R66d0e04ba15244dc" /><Relationship Type="http://schemas.openxmlformats.org/officeDocument/2006/relationships/slide" Target="/ppt/slides/slide13.xml" Id="R4cc99a0c67004a66" /><Relationship Type="http://schemas.openxmlformats.org/officeDocument/2006/relationships/slide" Target="/ppt/slides/slide14.xml" Id="R9bfec8a811124a12" /><Relationship Type="http://schemas.openxmlformats.org/officeDocument/2006/relationships/slide" Target="/ppt/slides/slide15.xml" Id="Rfef5564ca9464ad7" /><Relationship Type="http://schemas.openxmlformats.org/officeDocument/2006/relationships/slide" Target="/ppt/slides/slide16.xml" Id="R85322f7e079a4f3b" /><Relationship Type="http://schemas.openxmlformats.org/officeDocument/2006/relationships/slide" Target="/ppt/slides/slide17.xml" Id="R1d85862505f64018" /><Relationship Type="http://schemas.openxmlformats.org/officeDocument/2006/relationships/slide" Target="/ppt/slides/slide18.xml" Id="Rea4293326d6f48d8" /><Relationship Type="http://schemas.openxmlformats.org/officeDocument/2006/relationships/slide" Target="/ppt/slides/slide19.xml" Id="R399f45bce3d4470a" /><Relationship Type="http://schemas.openxmlformats.org/officeDocument/2006/relationships/slide" Target="/ppt/slides/slide20.xml" Id="R70475cb78a0a425f" /><Relationship Type="http://schemas.openxmlformats.org/officeDocument/2006/relationships/slide" Target="/ppt/slides/slide21.xml" Id="Rc392df756ed74c27" /><Relationship Type="http://schemas.openxmlformats.org/officeDocument/2006/relationships/slide" Target="/ppt/slides/slide22.xml" Id="Ra7885e53df2b4c70" /><Relationship Type="http://schemas.openxmlformats.org/officeDocument/2006/relationships/slide" Target="/ppt/slides/slide23.xml" Id="R4681772c4d90409a" /><Relationship Type="http://schemas.openxmlformats.org/officeDocument/2006/relationships/slide" Target="/ppt/slides/slide24.xml" Id="R4224c67d45d14e20" /><Relationship Type="http://schemas.openxmlformats.org/officeDocument/2006/relationships/slide" Target="/ppt/slides/slide25.xml" Id="R0e81d27381f34806" /><Relationship Type="http://schemas.openxmlformats.org/officeDocument/2006/relationships/slide" Target="/ppt/slides/slide26.xml" Id="R685536f1b49e496e" /><Relationship Type="http://schemas.openxmlformats.org/officeDocument/2006/relationships/slide" Target="/ppt/slides/slide27.xml" Id="R8c6a3a7f7a95441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91a4eec8c2c94c3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b53de93e3ea438f" /><Relationship Type="http://schemas.openxmlformats.org/officeDocument/2006/relationships/notesMaster" Target="/ppt/notesMasters/notesMaster1.xml" Id="R7c0404b0877e43ef" /></Relationships>
</file>

<file path=ppt/notesSlides/_rels/notesSlide2.xml.rels>&#65279;<?xml version="1.0" encoding="utf-8"?><Relationships xmlns="http://schemas.openxmlformats.org/package/2006/relationships"><Relationship Type="http://schemas.openxmlformats.org/officeDocument/2006/relationships/slide" Target="/ppt/slides/slide2.xml" Id="R38d8c8c1c5b6484e" /><Relationship Type="http://schemas.openxmlformats.org/officeDocument/2006/relationships/notesMaster" Target="/ppt/notesMasters/notesMaster1.xml" Id="R76cbf6ef39f3429a" /></Relationships>
</file>

<file path=ppt/notesSlides/_rels/notesSlide3.xml.rels>&#65279;<?xml version="1.0" encoding="utf-8"?><Relationships xmlns="http://schemas.openxmlformats.org/package/2006/relationships"><Relationship Type="http://schemas.openxmlformats.org/officeDocument/2006/relationships/slide" Target="/ppt/slides/slide3.xml" Id="R81b1fbd9233d4fa6" /><Relationship Type="http://schemas.openxmlformats.org/officeDocument/2006/relationships/notesMaster" Target="/ppt/notesMasters/notesMaster1.xml" Id="R0b5af8c32119434c" /></Relationships>
</file>

<file path=ppt/notesSlides/_rels/notesSlide4.xml.rels>&#65279;<?xml version="1.0" encoding="utf-8"?><Relationships xmlns="http://schemas.openxmlformats.org/package/2006/relationships"><Relationship Type="http://schemas.openxmlformats.org/officeDocument/2006/relationships/slide" Target="/ppt/slides/slide4.xml" Id="R411018c8a09d4863" /><Relationship Type="http://schemas.openxmlformats.org/officeDocument/2006/relationships/notesMaster" Target="/ppt/notesMasters/notesMaster1.xml" Id="R583896f736e34b7e" /></Relationships>
</file>

<file path=ppt/notesSlides/_rels/notesSlide5.xml.rels>&#65279;<?xml version="1.0" encoding="utf-8"?><Relationships xmlns="http://schemas.openxmlformats.org/package/2006/relationships"><Relationship Type="http://schemas.openxmlformats.org/officeDocument/2006/relationships/slide" Target="/ppt/slides/slide5.xml" Id="Rd7efd00e974748d5" /><Relationship Type="http://schemas.openxmlformats.org/officeDocument/2006/relationships/notesMaster" Target="/ppt/notesMasters/notesMaster1.xml" Id="R6360503584b24f8c" /></Relationships>
</file>

<file path=ppt/notesSlides/_rels/notesSlide6.xml.rels>&#65279;<?xml version="1.0" encoding="utf-8"?><Relationships xmlns="http://schemas.openxmlformats.org/package/2006/relationships"><Relationship Type="http://schemas.openxmlformats.org/officeDocument/2006/relationships/slide" Target="/ppt/slides/slide6.xml" Id="R080f992fdfdc4705" /><Relationship Type="http://schemas.openxmlformats.org/officeDocument/2006/relationships/notesMaster" Target="/ppt/notesMasters/notesMaster1.xml" Id="Rcb44029100484e57" /></Relationships>
</file>

<file path=ppt/notesSlides/_rels/notesSlide7.xml.rels>&#65279;<?xml version="1.0" encoding="utf-8"?><Relationships xmlns="http://schemas.openxmlformats.org/package/2006/relationships"><Relationship Type="http://schemas.openxmlformats.org/officeDocument/2006/relationships/slide" Target="/ppt/slides/slide7.xml" Id="R166c018899af4671" /><Relationship Type="http://schemas.openxmlformats.org/officeDocument/2006/relationships/notesMaster" Target="/ppt/notesMasters/notesMaster1.xml" Id="R1f9ac7c8b00d4c9d" /></Relationships>
</file>

<file path=ppt/notesSlides/_rels/notesSlide8.xml.rels>&#65279;<?xml version="1.0" encoding="utf-8"?><Relationships xmlns="http://schemas.openxmlformats.org/package/2006/relationships"><Relationship Type="http://schemas.openxmlformats.org/officeDocument/2006/relationships/slide" Target="/ppt/slides/slide8.xml" Id="R5aead8d423fd4584" /><Relationship Type="http://schemas.openxmlformats.org/officeDocument/2006/relationships/notesMaster" Target="/ppt/notesMasters/notesMaster1.xml" Id="R5fa8264a77fa4c91" /></Relationships>
</file>

<file path=ppt/notesSlides/_rels/notesSlide9.xml.rels>&#65279;<?xml version="1.0" encoding="utf-8"?><Relationships xmlns="http://schemas.openxmlformats.org/package/2006/relationships"><Relationship Type="http://schemas.openxmlformats.org/officeDocument/2006/relationships/slide" Target="/ppt/slides/slide9.xml" Id="Rae5b4060a8eb41d8" /><Relationship Type="http://schemas.openxmlformats.org/officeDocument/2006/relationships/notesMaster" Target="/ppt/notesMasters/notesMaster1.xml" Id="R9628aa3e350045a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43b2289ee5194738" /><Relationship Type="http://schemas.openxmlformats.org/officeDocument/2006/relationships/notesMaster" Target="/ppt/notesMasters/notesMaster1.xml" Id="Rfa21af44c4994166"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16dcb5b7da2547d5" /><Relationship Type="http://schemas.openxmlformats.org/officeDocument/2006/relationships/notesMaster" Target="/ppt/notesMasters/notesMaster1.xml" Id="R3394b6fb7fa04382"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0fedd8d302b64964" /><Relationship Type="http://schemas.openxmlformats.org/officeDocument/2006/relationships/notesMaster" Target="/ppt/notesMasters/notesMaster1.xml" Id="Rbf29f4f9c8ec4d01"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4b3fe5b8f3bd4e0e" /><Relationship Type="http://schemas.openxmlformats.org/officeDocument/2006/relationships/notesMaster" Target="/ppt/notesMasters/notesMaster1.xml" Id="R278ea0bf91904fa2"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5579ab82ee10407d" /><Relationship Type="http://schemas.openxmlformats.org/officeDocument/2006/relationships/notesMaster" Target="/ppt/notesMasters/notesMaster1.xml" Id="R077ab50a25624654"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2772ccd5542840f6" /><Relationship Type="http://schemas.openxmlformats.org/officeDocument/2006/relationships/notesMaster" Target="/ppt/notesMasters/notesMaster1.xml" Id="Re77dc5ff86af4036"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e81ffa73de7145e3" /><Relationship Type="http://schemas.openxmlformats.org/officeDocument/2006/relationships/notesMaster" Target="/ppt/notesMasters/notesMaster1.xml" Id="R1e6235bccd1641a4"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7567329032ff4c91" /><Relationship Type="http://schemas.openxmlformats.org/officeDocument/2006/relationships/notesMaster" Target="/ppt/notesMasters/notesMaster1.xml" Id="Rcd764eee7dd6426d"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e3f9545fb0cb4aac" /><Relationship Type="http://schemas.openxmlformats.org/officeDocument/2006/relationships/notesMaster" Target="/ppt/notesMasters/notesMaster1.xml" Id="Rdc9873ec520440a3"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0c1852e02c4b4cbd" /><Relationship Type="http://schemas.openxmlformats.org/officeDocument/2006/relationships/notesMaster" Target="/ppt/notesMasters/notesMaster1.xml" Id="Rf7ab6ac948bb4c46"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63e640c43ecd449e" /><Relationship Type="http://schemas.openxmlformats.org/officeDocument/2006/relationships/notesMaster" Target="/ppt/notesMasters/notesMaster1.xml" Id="Rb73b87f42c7c4dad"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f4001c60a29e45f6" /><Relationship Type="http://schemas.openxmlformats.org/officeDocument/2006/relationships/notesMaster" Target="/ppt/notesMasters/notesMaster1.xml" Id="Rddccff1c02004edc"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5e4e89755d544acc" /><Relationship Type="http://schemas.openxmlformats.org/officeDocument/2006/relationships/notesMaster" Target="/ppt/notesMasters/notesMaster1.xml" Id="R5122c433e5464139"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effe06cc32174931" /><Relationship Type="http://schemas.openxmlformats.org/officeDocument/2006/relationships/notesMaster" Target="/ppt/notesMasters/notesMaster1.xml" Id="R8a84b5cb60844f57"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62734a2380d246bf" /><Relationship Type="http://schemas.openxmlformats.org/officeDocument/2006/relationships/notesMaster" Target="/ppt/notesMasters/notesMaster1.xml" Id="R113b2e13dcc6452f"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8549118ef0bb496c" /><Relationship Type="http://schemas.openxmlformats.org/officeDocument/2006/relationships/notesMaster" Target="/ppt/notesMasters/notesMaster1.xml" Id="R91159d15b0784cc0"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164b30d92e184cff" /><Relationship Type="http://schemas.openxmlformats.org/officeDocument/2006/relationships/notesMaster" Target="/ppt/notesMasters/notesMaster1.xml" Id="R7bf477592a5d4a37"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356d583342034609" /><Relationship Type="http://schemas.openxmlformats.org/officeDocument/2006/relationships/notesMaster" Target="/ppt/notesMasters/notesMaster1.xml" Id="R17d9b3faa9ef499c"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7f253207a3843ad" /><Relationship Type="http://schemas.openxmlformats.org/officeDocument/2006/relationships/image" Target="/ppt/media/image.png" Id="R1c141803bf284d67" /><Relationship Type="http://schemas.openxmlformats.org/officeDocument/2006/relationships/image" Target="/ppt/media/image2.png" Id="R9cfb9e0e056e42fc" /><Relationship Type="http://schemas.openxmlformats.org/officeDocument/2006/relationships/image" Target="/ppt/media/image.jpeg" Id="R0ce0aa11201947e0"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ee0536a06a474587"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1c141803bf284d67"/>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9cfb9e0e056e42fc"/>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0ce0aa11201947e0"/>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c80247cf7044adf" /><Relationship Type="http://schemas.openxmlformats.org/officeDocument/2006/relationships/slideLayout" Target="/ppt/slideLayouts/slideLayout1.xml" Id="R5406f6ae7da84184" /><Relationship Type="http://schemas.openxmlformats.org/officeDocument/2006/relationships/slideLayout" Target="/ppt/slideLayouts/slideLayout2.xml" Id="Rc28d951d03c74d93"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406f6ae7da84184"/>
    <p:sldLayoutId xmlns:r="http://schemas.openxmlformats.org/officeDocument/2006/relationships" id="2147483650" r:id="Rc28d951d03c74d93"/>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0e3bc054f1af46f5" /><Relationship Type="http://schemas.openxmlformats.org/officeDocument/2006/relationships/notesSlide" Target="/ppt/notesSlides/notesSlide1.xml" Id="R0ad760ee7ac847ab"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233b77eb5d6c4e9d" /><Relationship Type="http://schemas.openxmlformats.org/officeDocument/2006/relationships/notesSlide" Target="/ppt/notesSlides/notesSlide2.xml" Id="R777f6cc898a34e67"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d72bbbc0cdb549e2" /><Relationship Type="http://schemas.openxmlformats.org/officeDocument/2006/relationships/notesSlide" Target="/ppt/notesSlides/notesSlide3.xml" Id="R787d6496ad764b0f"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fcadc994d9ac4cc9" /><Relationship Type="http://schemas.openxmlformats.org/officeDocument/2006/relationships/notesSlide" Target="/ppt/notesSlides/notesSlide4.xml" Id="R7949269db43d4f10"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03622cb939f4458e" /><Relationship Type="http://schemas.openxmlformats.org/officeDocument/2006/relationships/notesSlide" Target="/ppt/notesSlides/notesSlide5.xml" Id="R2b70e8bbaf14402c"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021786e9234041a4" /><Relationship Type="http://schemas.openxmlformats.org/officeDocument/2006/relationships/notesSlide" Target="/ppt/notesSlides/notesSlide6.xml" Id="Rda3ee4bf3f18403d"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16c2f7f1d9f34150" /><Relationship Type="http://schemas.openxmlformats.org/officeDocument/2006/relationships/notesSlide" Target="/ppt/notesSlides/notesSlide7.xml" Id="Rb58b47b5426f4405"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daa5f05ea5af4f5b" /><Relationship Type="http://schemas.openxmlformats.org/officeDocument/2006/relationships/notesSlide" Target="/ppt/notesSlides/notesSlide8.xml" Id="R0e08cdbde4b24a3c"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b302d234b36041d8" /><Relationship Type="http://schemas.openxmlformats.org/officeDocument/2006/relationships/notesSlide" Target="/ppt/notesSlides/notesSlide9.xml" Id="Rdef67e2ac7c548ad"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5e48e9fe404f4370" /><Relationship Type="http://schemas.openxmlformats.org/officeDocument/2006/relationships/notesSlide" Target="/ppt/notesSlides/notesSlide10.xml" Id="R2fd85cfe87e04893"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66054631340a4366" /><Relationship Type="http://schemas.openxmlformats.org/officeDocument/2006/relationships/notesSlide" Target="/ppt/notesSlides/notesSlide11.xml" Id="Rbc41f7291ad24af0"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d0f65309e9294dc5" /><Relationship Type="http://schemas.openxmlformats.org/officeDocument/2006/relationships/notesSlide" Target="/ppt/notesSlides/notesSlide12.xml" Id="R2e114940e69d4632"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f88dc2fe12ea45d7" /><Relationship Type="http://schemas.openxmlformats.org/officeDocument/2006/relationships/notesSlide" Target="/ppt/notesSlides/notesSlide13.xml" Id="Rcaf82cb369fb4fd9"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25d118171dbd421e" /><Relationship Type="http://schemas.openxmlformats.org/officeDocument/2006/relationships/notesSlide" Target="/ppt/notesSlides/notesSlide14.xml" Id="Ra76a3ff954d54bbd"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6319f96bb3e84a73" /><Relationship Type="http://schemas.openxmlformats.org/officeDocument/2006/relationships/notesSlide" Target="/ppt/notesSlides/notesSlide15.xml" Id="R7c43d876a6a14553"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5dd8033b4f044ec5" /><Relationship Type="http://schemas.openxmlformats.org/officeDocument/2006/relationships/notesSlide" Target="/ppt/notesSlides/notesSlide16.xml" Id="Rec473f4be49a4380"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221bff8757fa44b8" /><Relationship Type="http://schemas.openxmlformats.org/officeDocument/2006/relationships/notesSlide" Target="/ppt/notesSlides/notesSlide17.xml" Id="R0ad7c02d7221421c"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bbd96389ba3244d8" /><Relationship Type="http://schemas.openxmlformats.org/officeDocument/2006/relationships/notesSlide" Target="/ppt/notesSlides/notesSlide18.xml" Id="R33516847ed16412f"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3b9582a290034aad" /><Relationship Type="http://schemas.openxmlformats.org/officeDocument/2006/relationships/notesSlide" Target="/ppt/notesSlides/notesSlide19.xml" Id="R08433d45ac504583"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e527561774d64436" /><Relationship Type="http://schemas.openxmlformats.org/officeDocument/2006/relationships/notesSlide" Target="/ppt/notesSlides/notesSlide20.xml" Id="R715724113f794fbc"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e302ee94052e4469" /><Relationship Type="http://schemas.openxmlformats.org/officeDocument/2006/relationships/notesSlide" Target="/ppt/notesSlides/notesSlide21.xml" Id="Rb09a8649bdf44ea1"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1a0e9a77488041d7" /><Relationship Type="http://schemas.openxmlformats.org/officeDocument/2006/relationships/notesSlide" Target="/ppt/notesSlides/notesSlide22.xml" Id="Rb0a8821dd186411a"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a4f7a7e8c74e4051" /><Relationship Type="http://schemas.openxmlformats.org/officeDocument/2006/relationships/notesSlide" Target="/ppt/notesSlides/notesSlide23.xml" Id="Rc9794f550a22440b"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2f3dc935838f4fdc" /><Relationship Type="http://schemas.openxmlformats.org/officeDocument/2006/relationships/notesSlide" Target="/ppt/notesSlides/notesSlide24.xml" Id="R02629303c1a14ab2"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0d12777740e54e76" /><Relationship Type="http://schemas.openxmlformats.org/officeDocument/2006/relationships/notesSlide" Target="/ppt/notesSlides/notesSlide25.xml" Id="R949200255c7d4d5e"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1eab28ae06f64329" /><Relationship Type="http://schemas.openxmlformats.org/officeDocument/2006/relationships/notesSlide" Target="/ppt/notesSlides/notesSlide26.xml" Id="R64086566215d4446"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fb0ac3fb43e547db" /><Relationship Type="http://schemas.openxmlformats.org/officeDocument/2006/relationships/notesSlide" Target="/ppt/notesSlides/notesSlide27.xml" Id="R84634ceffb594f3c"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以賽亞書第49章</a:t>
            </a:r>
          </a:p>
          <a:p xmlns:a="http://schemas.openxmlformats.org/drawingml/2006/main">
            <a:pPr algn="ctr">
              <a:buNone/>
            </a:pPr>
            <a:r>
              <a:rPr sz="2000">
                <a:solidFill>
                  <a:srgbClr val="FFFFFF"/>
                </a:solidFill>
                <a:latin typeface="Georgia"/>
                <a:ea typeface="Georgia"/>
                <a:cs typeface="Georgia"/>
              </a:rPr>
              <a:t>Isaiah 49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49:1  |  Isaiah 49:1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眾海島啊，當聽我言！ 遠方的眾民哪，留心而聽！ 自我出胎，耶和華就選召我； 自出母腹，他就提我的名。</a:t>
            </a:r>
          </a:p>
          <a:p xmlns:a="http://schemas.openxmlformats.org/drawingml/2006/main">
            <a:pPr algn="ctr">
              <a:buNone/>
            </a:pPr>
            <a:r>
              <a:rPr sz="2100">
                <a:solidFill>
                  <a:srgbClr val="FFFFFF"/>
                </a:solidFill>
                <a:latin typeface="Georgia"/>
                <a:ea typeface="Georgia"/>
                <a:cs typeface="Georgia"/>
              </a:rPr>
              <a:t>Listen, O isles, unto me; and hearken, ye people, from far; The LORD hath called me from the womb; from the bowels of my mother hath he made mention of my name.</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49:2  |  Isaiah 49:2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他使我的口如快刀， 將我藏在他手蔭之下； 又使我成為磨亮的箭， 將我藏在他箭袋之中；</a:t>
            </a:r>
          </a:p>
          <a:p xmlns:a="http://schemas.openxmlformats.org/drawingml/2006/main">
            <a:pPr algn="ctr">
              <a:buNone/>
            </a:pPr>
            <a:r>
              <a:rPr sz="2100">
                <a:solidFill>
                  <a:srgbClr val="FFFFFF"/>
                </a:solidFill>
                <a:latin typeface="Georgia"/>
                <a:ea typeface="Georgia"/>
                <a:cs typeface="Georgia"/>
              </a:rPr>
              <a:t>And he hath made my mouth like a sharp sword; in the shadow of his hand hath he hid me, and made me a polished shaft; in his quiver hath he hid me;</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49:3  |  Isaiah 49:3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對我說：你是我的僕人以色列； 我必因你得榮耀。</a:t>
            </a:r>
          </a:p>
          <a:p xmlns:a="http://schemas.openxmlformats.org/drawingml/2006/main">
            <a:pPr algn="ctr">
              <a:buNone/>
            </a:pPr>
            <a:r>
              <a:rPr sz="2800">
                <a:solidFill>
                  <a:srgbClr val="FFFFFF"/>
                </a:solidFill>
                <a:latin typeface="Georgia"/>
                <a:ea typeface="Georgia"/>
                <a:cs typeface="Georgia"/>
              </a:rPr>
              <a:t>And said unto me, Thou art my servant, O Israel, in whom I will be glorified.</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49:4  |  Isaiah 49:4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我卻說：我勞碌是徒然； 我盡力是虛無虛空。 然而，我[當得]的理必在耶和華那裏； 我的賞賜必在我神那裏。</a:t>
            </a:r>
          </a:p>
          <a:p xmlns:a="http://schemas.openxmlformats.org/drawingml/2006/main">
            <a:pPr algn="ctr">
              <a:buNone/>
            </a:pPr>
            <a:r>
              <a:rPr sz="2100">
                <a:solidFill>
                  <a:srgbClr val="FFFFFF"/>
                </a:solidFill>
                <a:latin typeface="Georgia"/>
                <a:ea typeface="Georgia"/>
                <a:cs typeface="Georgia"/>
              </a:rPr>
              <a:t>Then I said, I have laboured in vain, I have spent my strength for nought, and in vain: yet surely my judgment is with the LORD, and my work with my God.</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49:5  |  Isaiah 49:5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耶和華從我出胎，造就我作他的僕人， 要使雅各歸向他， 使以色列到他那裏聚集。 原來耶和華看我為尊貴； 我的神也成為我的力量。</a:t>
            </a:r>
          </a:p>
          <a:p xmlns:a="http://schemas.openxmlformats.org/drawingml/2006/main">
            <a:pPr algn="ctr">
              <a:buNone/>
            </a:pPr>
            <a:r>
              <a:rPr sz="2100">
                <a:solidFill>
                  <a:srgbClr val="FFFFFF"/>
                </a:solidFill>
                <a:latin typeface="Georgia"/>
                <a:ea typeface="Georgia"/>
                <a:cs typeface="Georgia"/>
              </a:rPr>
              <a:t>And now, saith the LORD that formed me from the womb to be his servant, to bring Jacob again to him, Though Israel be not gathered, yet shall I be glorious in the eyes of the LORD, and my God shall be my strength.</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49:6  |  Isaiah 49:6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現在他說：你作我的僕人， 使雅各眾支派復興， 使以色列中得保全的歸回尚為小事， 我還要使你作外邦人的光， 叫你施行我的救恩，直到地極。</a:t>
            </a:r>
          </a:p>
          <a:p xmlns:a="http://schemas.openxmlformats.org/drawingml/2006/main">
            <a:pPr algn="ctr">
              <a:buNone/>
            </a:pPr>
            <a:r>
              <a:rPr sz="1800">
                <a:solidFill>
                  <a:srgbClr val="FFFFFF"/>
                </a:solidFill>
                <a:latin typeface="Georgia"/>
                <a:ea typeface="Georgia"/>
                <a:cs typeface="Georgia"/>
              </a:rPr>
              <a:t>And he said, It is a light thing that thou shouldest be my servant to raise up the tribes of Jacob, and to restore the preserved of Israel: I will also give thee for a light to the Gentiles, that thou mayest be my salvation unto the end of the earth.</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49:7  |  Isaiah 49:7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救贖主－以色列的聖者耶和華 對那被人所藐視、本國所憎惡、 官長所虐待的如此說： 君王要看見就站起， 首領也要下拜； 都因信實的耶和華， 就是揀選你－以色列的聖者。</a:t>
            </a:r>
          </a:p>
          <a:p xmlns:a="http://schemas.openxmlformats.org/drawingml/2006/main">
            <a:pPr algn="ctr">
              <a:buNone/>
            </a:pPr>
            <a:r>
              <a:rPr sz="1800">
                <a:solidFill>
                  <a:srgbClr val="FFFFFF"/>
                </a:solidFill>
                <a:latin typeface="Georgia"/>
                <a:ea typeface="Georgia"/>
                <a:cs typeface="Georgia"/>
              </a:rPr>
              <a:t>Thus saith the LORD, the Redeemer of Israel, and his Holy One, to him whom man despiseth, to him whom the nation abhorreth, to a servant of rulers, Kings shall see and arise, princes also shall worship, because of the LORD that is faithful, and the Holy One of Israel, and he shall choose thee.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49:8  |  Isaiah 49:8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耶和華如此說： 在悅納的時候，我應允了你； 在拯救的日子，我濟助了你。 我要保護你， 使你作眾民的中保； 復興遍地， 使人承受荒涼之地為業。</a:t>
            </a:r>
          </a:p>
          <a:p xmlns:a="http://schemas.openxmlformats.org/drawingml/2006/main">
            <a:pPr algn="ctr">
              <a:buNone/>
            </a:pPr>
            <a:r>
              <a:rPr sz="1800">
                <a:solidFill>
                  <a:srgbClr val="FFFFFF"/>
                </a:solidFill>
                <a:latin typeface="Georgia"/>
                <a:ea typeface="Georgia"/>
                <a:cs typeface="Georgia"/>
              </a:rPr>
              <a:t>Thus saith the LORD, In an acceptable time have I heard thee, and in a day of salvation have I helped thee: and I will preserve thee, and give thee for a covenant of the people, to establish the earth, to cause to inherit the desolate heritages;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49:9  |  Isaiah 49:9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對那被捆綁的人說：出來吧！ 對那在黑暗的人說：顯露吧！ 他們在路上必得飲食， 在一切淨光的高處必有食物。</a:t>
            </a:r>
          </a:p>
          <a:p xmlns:a="http://schemas.openxmlformats.org/drawingml/2006/main">
            <a:pPr algn="ctr">
              <a:buNone/>
            </a:pPr>
            <a:r>
              <a:rPr sz="2100">
                <a:solidFill>
                  <a:srgbClr val="FFFFFF"/>
                </a:solidFill>
                <a:latin typeface="Georgia"/>
                <a:ea typeface="Georgia"/>
                <a:cs typeface="Georgia"/>
              </a:rPr>
              <a:t>That thou mayest say to the prisoners, Go forth; to them that are in darkness, Shew yourselves. They shall feed in the ways, and their pastures shall be in all high places.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49:10  |  Isaiah 49:10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不飢不渴， 炎熱和烈日必不傷害他們； 因為憐恤他們的必引導他們， 領他們到水泉旁邊。</a:t>
            </a:r>
          </a:p>
          <a:p xmlns:a="http://schemas.openxmlformats.org/drawingml/2006/main">
            <a:pPr algn="ctr">
              <a:buNone/>
            </a:pPr>
            <a:r>
              <a:rPr sz="2100">
                <a:solidFill>
                  <a:srgbClr val="FFFFFF"/>
                </a:solidFill>
                <a:latin typeface="Georgia"/>
                <a:ea typeface="Georgia"/>
                <a:cs typeface="Georgia"/>
              </a:rPr>
              <a:t>They shall not hunger nor thirst; neither shall the heat nor sun smite them: for he that hath mercy on them shall lead them, even by the springs of water shall he guide them.</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49:11  |  Isaiah 49:11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我必使我的眾山成為大道； 我的大路也被修高。</a:t>
            </a:r>
          </a:p>
          <a:p xmlns:a="http://schemas.openxmlformats.org/drawingml/2006/main">
            <a:pPr algn="ctr">
              <a:buNone/>
            </a:pPr>
            <a:r>
              <a:rPr sz="2800">
                <a:solidFill>
                  <a:srgbClr val="FFFFFF"/>
                </a:solidFill>
                <a:latin typeface="Georgia"/>
                <a:ea typeface="Georgia"/>
                <a:cs typeface="Georgia"/>
              </a:rPr>
              <a:t>And I will make all my mountains a way, and my highways shall be exalted.</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49:12  |  Isaiah 49:12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看哪，這些從遠方來； 這些從北方、從西方來； 這些從秦國來。</a:t>
            </a:r>
          </a:p>
          <a:p xmlns:a="http://schemas.openxmlformats.org/drawingml/2006/main">
            <a:pPr algn="ctr">
              <a:buNone/>
            </a:pPr>
            <a:r>
              <a:rPr sz="2400">
                <a:solidFill>
                  <a:srgbClr val="FFFFFF"/>
                </a:solidFill>
                <a:latin typeface="Georgia"/>
                <a:ea typeface="Georgia"/>
                <a:cs typeface="Georgia"/>
              </a:rPr>
              <a:t>Behold, these shall come from far: and, lo, these from the north and from the west; and these from the land of Sinim.</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49:13  |  Isaiah 49:13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諸天哪，應當歡呼！ 大地啊，應當快樂！ 眾山哪，應當發聲歌唱！ 因為耶和華已經安慰他的百姓， 也要憐恤他困苦之民。</a:t>
            </a:r>
          </a:p>
          <a:p xmlns:a="http://schemas.openxmlformats.org/drawingml/2006/main">
            <a:pPr algn="ctr">
              <a:buNone/>
            </a:pPr>
            <a:r>
              <a:rPr sz="2100">
                <a:solidFill>
                  <a:srgbClr val="FFFFFF"/>
                </a:solidFill>
                <a:latin typeface="Georgia"/>
                <a:ea typeface="Georgia"/>
                <a:cs typeface="Georgia"/>
              </a:rPr>
              <a:t>Sing, O heavens; and be joyful, O earth; and break forth into singing, O mountains: for the LORD hath comforted his people, and will have mercy upon his afflicted.</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49:14  |  Isaiah 49:14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錫安說：耶和華離棄了我； 主忘記了我。</a:t>
            </a:r>
          </a:p>
          <a:p xmlns:a="http://schemas.openxmlformats.org/drawingml/2006/main">
            <a:pPr algn="ctr">
              <a:buNone/>
            </a:pPr>
            <a:r>
              <a:rPr sz="2800">
                <a:solidFill>
                  <a:srgbClr val="FFFFFF"/>
                </a:solidFill>
                <a:latin typeface="Georgia"/>
                <a:ea typeface="Georgia"/>
                <a:cs typeface="Georgia"/>
              </a:rPr>
              <a:t>But Zion said, The LORD hath forsaken me, and my Lord hath forgotten me.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49:15  |  Isaiah 49:15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婦人焉能忘記她吃奶的嬰孩， 不憐恤她所生的兒子？ 即或有忘記的， 我卻不忘記你。</a:t>
            </a:r>
          </a:p>
          <a:p xmlns:a="http://schemas.openxmlformats.org/drawingml/2006/main">
            <a:pPr algn="ctr">
              <a:buNone/>
            </a:pPr>
            <a:r>
              <a:rPr sz="2100">
                <a:solidFill>
                  <a:srgbClr val="FFFFFF"/>
                </a:solidFill>
                <a:latin typeface="Georgia"/>
                <a:ea typeface="Georgia"/>
                <a:cs typeface="Georgia"/>
              </a:rPr>
              <a:t>Can a woman forget her sucking child, that she should not have compassion on the son of her womb? yea, they may forget, yet will I not forget thee.</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49:16  |  Isaiah 49:16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看哪，我將你銘刻在我掌上； 你的牆垣常在我眼前。</a:t>
            </a:r>
          </a:p>
          <a:p xmlns:a="http://schemas.openxmlformats.org/drawingml/2006/main">
            <a:pPr algn="ctr">
              <a:buNone/>
            </a:pPr>
            <a:r>
              <a:rPr sz="2400">
                <a:solidFill>
                  <a:srgbClr val="FFFFFF"/>
                </a:solidFill>
                <a:latin typeface="Georgia"/>
                <a:ea typeface="Georgia"/>
                <a:cs typeface="Georgia"/>
              </a:rPr>
              <a:t>Behold, I have graven thee upon the palms of my hands; thy walls are continually before me.</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49:17  |  Isaiah 49:17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你的兒女必急速[歸回]； 毀壞你的，使你荒廢的，必都離你出去，</a:t>
            </a:r>
          </a:p>
          <a:p xmlns:a="http://schemas.openxmlformats.org/drawingml/2006/main">
            <a:pPr algn="ctr">
              <a:buNone/>
            </a:pPr>
            <a:r>
              <a:rPr sz="2400">
                <a:solidFill>
                  <a:srgbClr val="FFFFFF"/>
                </a:solidFill>
                <a:latin typeface="Georgia"/>
                <a:ea typeface="Georgia"/>
                <a:cs typeface="Georgia"/>
              </a:rPr>
              <a:t>Thy children shall make haste; thy destroyers and they that made thee waste shall go forth of thee.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49:18  |  Isaiah 49:18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你舉目向四方觀看； 他們都聚集來到你這裏。 耶和華說：我指着我的永生起誓： 你必要以他們為妝飾佩戴， 以他們為華帶束腰，像新婦一樣。</a:t>
            </a:r>
          </a:p>
          <a:p xmlns:a="http://schemas.openxmlformats.org/drawingml/2006/main">
            <a:pPr algn="ctr">
              <a:buNone/>
            </a:pPr>
            <a:r>
              <a:rPr sz="1800">
                <a:solidFill>
                  <a:srgbClr val="FFFFFF"/>
                </a:solidFill>
                <a:latin typeface="Georgia"/>
                <a:ea typeface="Georgia"/>
                <a:cs typeface="Georgia"/>
              </a:rPr>
              <a:t>Lift up thine eyes round about, and behold: all these gather themselves together, and come to thee. As I live, saith the LORD, thou shalt surely clothe thee with them all, as with an ornament, and bind them on thee, as a bride doeth.</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49:19  |  Isaiah 49:19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至於你荒廢淒涼之處， 並你被毀壞之地， 現今眾民居住必顯為太窄； 吞滅你的必離你遙遠。</a:t>
            </a:r>
          </a:p>
          <a:p xmlns:a="http://schemas.openxmlformats.org/drawingml/2006/main">
            <a:pPr algn="ctr">
              <a:buNone/>
            </a:pPr>
            <a:r>
              <a:rPr sz="2100">
                <a:solidFill>
                  <a:srgbClr val="FFFFFF"/>
                </a:solidFill>
                <a:latin typeface="Georgia"/>
                <a:ea typeface="Georgia"/>
                <a:cs typeface="Georgia"/>
              </a:rPr>
              <a:t>For thy waste and thy desolate places, and the land of thy destruction, shall even now be too narrow by reason of the inhabitants, and they that swallowed thee up shall be far away.</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49:20  |  Isaiah 49:20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你必聽見喪子之後所生的兒女說： 這地方我居住太窄， 求你給我地方居住。</a:t>
            </a:r>
          </a:p>
          <a:p xmlns:a="http://schemas.openxmlformats.org/drawingml/2006/main">
            <a:pPr algn="ctr">
              <a:buNone/>
            </a:pPr>
            <a:r>
              <a:rPr sz="2100">
                <a:solidFill>
                  <a:srgbClr val="FFFFFF"/>
                </a:solidFill>
                <a:latin typeface="Georgia"/>
                <a:ea typeface="Georgia"/>
                <a:cs typeface="Georgia"/>
              </a:rPr>
              <a:t>The children which thou shalt have, after thou hast lost the other, shall say again in thine ears, The place is too strait for me: give place to me that I may dwell.</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49:21  |  Isaiah 49:21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那時你心裏必說：我既喪子獨居， 是被擄的，漂流在外。 誰給我生這些？ 誰將這些養大呢？ 撇下我一人獨居的時候， 這些在哪裏呢？</a:t>
            </a:r>
          </a:p>
          <a:p xmlns:a="http://schemas.openxmlformats.org/drawingml/2006/main">
            <a:pPr algn="ctr">
              <a:buNone/>
            </a:pPr>
            <a:r>
              <a:rPr sz="1800">
                <a:solidFill>
                  <a:srgbClr val="FFFFFF"/>
                </a:solidFill>
                <a:latin typeface="Georgia"/>
                <a:ea typeface="Georgia"/>
                <a:cs typeface="Georgia"/>
              </a:rPr>
              <a:t>Then shalt thou say in thine heart, Who hath begotten me these, seeing I have lost my children, and am desolate, a captive, and removing to and fro? and who hath brought up these? Behold, I was left alone; these, where had they been?</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49:22  |  Isaiah 49:22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主耶和華如此說： 我必向列國舉手， 向萬民豎立大旗； 他們必將你的眾子懷中抱來， 將你的眾女肩上扛來。</a:t>
            </a:r>
          </a:p>
          <a:p xmlns:a="http://schemas.openxmlformats.org/drawingml/2006/main">
            <a:pPr algn="ctr">
              <a:buNone/>
            </a:pPr>
            <a:r>
              <a:rPr sz="2100">
                <a:solidFill>
                  <a:srgbClr val="FFFFFF"/>
                </a:solidFill>
                <a:latin typeface="Georgia"/>
                <a:ea typeface="Georgia"/>
                <a:cs typeface="Georgia"/>
              </a:rPr>
              <a:t>Thus saith the Lord GOD, Behold, I will lift up mine hand to the Gentiles, and set up my standard to the people: and they shall bring thy sons in their arms, and thy daughters shall be carried upon their shoulders.</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49:23  |  Isaiah 49:23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列王必作你的養父； 王后必作你的乳母。 他們必將臉伏地，向你下拜， 並舔你腳上的塵土。 你便知道我是耶和華； 等候我的必不致羞愧。</a:t>
            </a:r>
          </a:p>
          <a:p xmlns:a="http://schemas.openxmlformats.org/drawingml/2006/main">
            <a:pPr algn="ctr">
              <a:buNone/>
            </a:pPr>
            <a:r>
              <a:rPr sz="1800">
                <a:solidFill>
                  <a:srgbClr val="FFFFFF"/>
                </a:solidFill>
                <a:latin typeface="Georgia"/>
                <a:ea typeface="Georgia"/>
                <a:cs typeface="Georgia"/>
              </a:rPr>
              <a:t>And kings shall be thy nursing fathers, and their queens thy nursing mothers: they shall bow down to thee with their face toward the earth, and lick up the dust of thy feet; and thou shalt know that I am the LORD: for they shall not be ashamed that wait for me.</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49:24  |  Isaiah 49:24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勇士搶去的豈能奪回？ 該擄掠的豈能解救嗎？</a:t>
            </a:r>
          </a:p>
          <a:p xmlns:a="http://schemas.openxmlformats.org/drawingml/2006/main">
            <a:pPr algn="ctr">
              <a:buNone/>
            </a:pPr>
            <a:r>
              <a:rPr sz="2800">
                <a:solidFill>
                  <a:srgbClr val="FFFFFF"/>
                </a:solidFill>
                <a:latin typeface="Georgia"/>
                <a:ea typeface="Georgia"/>
                <a:cs typeface="Georgia"/>
              </a:rPr>
              <a:t>Shall the prey be taken from the mighty, or the lawful captive delivered?</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49:25  |  Isaiah 49:25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但耶和華如此說： 就是勇士所擄掠的，也可以奪回； 強暴人所搶的，也可以解救。 與你相爭的，我必與他相爭； 我要拯救你的兒女。</a:t>
            </a:r>
          </a:p>
          <a:p xmlns:a="http://schemas.openxmlformats.org/drawingml/2006/main">
            <a:pPr algn="ctr">
              <a:buNone/>
            </a:pPr>
            <a:r>
              <a:rPr sz="2100">
                <a:solidFill>
                  <a:srgbClr val="FFFFFF"/>
                </a:solidFill>
                <a:latin typeface="Georgia"/>
                <a:ea typeface="Georgia"/>
                <a:cs typeface="Georgia"/>
              </a:rPr>
              <a:t>But thus saith the LORD, Even the captives of the mighty shall be taken away, and the prey of the terrible shall be delivered: for I will contend with him that contendeth with thee, and I will save thy children.</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49:26  |  Isaiah 49:26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並且我必使那欺壓你的吃自己的肉， 也要以自己的血喝醉，好像喝甜酒一樣。 凡有血氣的必都知道我－耶和華是你的救主， 是你的救贖主，是雅各的大能者。</a:t>
            </a:r>
          </a:p>
          <a:p xmlns:a="http://schemas.openxmlformats.org/drawingml/2006/main">
            <a:pPr algn="ctr">
              <a:buNone/>
            </a:pPr>
            <a:r>
              <a:rPr sz="1800">
                <a:solidFill>
                  <a:srgbClr val="FFFFFF"/>
                </a:solidFill>
                <a:latin typeface="Georgia"/>
                <a:ea typeface="Georgia"/>
                <a:cs typeface="Georgia"/>
              </a:rPr>
              <a:t>And I will feed them that oppress thee with their own flesh; and they shall be drunken with their own blood, as with sweet wine: and all flesh shall know that I the LORD am thy Saviour and thy Redeemer, the mighty One of Jacob.</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2026-08-30T04:03:52.2040000Z</dcterms:created>
  <dcterms:modified xsi:type="dcterms:W3CDTF">2026-08-30T04:03:52.2040000Z</dcterms:modified>
</coreProperties>
</file>