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5f41de5fab44fa" /><Relationship Type="http://schemas.openxmlformats.org/officeDocument/2006/relationships/extended-properties" Target="/docProps/app.xml" Id="R405d8b1f7c1849fe" /><Relationship Type="http://schemas.openxmlformats.org/officeDocument/2006/relationships/officeDocument" Target="/ppt/presentation.xml" Id="Rc666fa28db714e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1fc4405f304f77"/>
  </p:sldMasterIdLst>
  <p:notesMasterIdLst>
    <p:notesMasterId xmlns:r="http://schemas.openxmlformats.org/officeDocument/2006/relationships" r:id="R5964236df6154b67"/>
  </p:notesMasterIdLst>
  <p:sldIdLst>
    <p:sldId xmlns:r="http://schemas.openxmlformats.org/officeDocument/2006/relationships" id="256" r:id="R98f73ade136a4bf1"/>
    <p:sldId xmlns:r="http://schemas.openxmlformats.org/officeDocument/2006/relationships" id="257" r:id="Rcaf7331470ce445f"/>
    <p:sldId xmlns:r="http://schemas.openxmlformats.org/officeDocument/2006/relationships" id="258" r:id="R375f94a232d24550"/>
    <p:sldId xmlns:r="http://schemas.openxmlformats.org/officeDocument/2006/relationships" id="259" r:id="R5498c6bc41aa4f01"/>
    <p:sldId xmlns:r="http://schemas.openxmlformats.org/officeDocument/2006/relationships" id="260" r:id="Ra0274096b331474a"/>
    <p:sldId xmlns:r="http://schemas.openxmlformats.org/officeDocument/2006/relationships" id="261" r:id="Ra8d78c2f45e94bf2"/>
    <p:sldId xmlns:r="http://schemas.openxmlformats.org/officeDocument/2006/relationships" id="262" r:id="Rd53871f36f2f428d"/>
    <p:sldId xmlns:r="http://schemas.openxmlformats.org/officeDocument/2006/relationships" id="263" r:id="R7acca0a4c3f544f5"/>
    <p:sldId xmlns:r="http://schemas.openxmlformats.org/officeDocument/2006/relationships" id="264" r:id="R94a7cf436f944d4a"/>
    <p:sldId xmlns:r="http://schemas.openxmlformats.org/officeDocument/2006/relationships" id="265" r:id="R113619765bcb47b2"/>
    <p:sldId xmlns:r="http://schemas.openxmlformats.org/officeDocument/2006/relationships" id="266" r:id="R34d9e5ea387a4f2b"/>
    <p:sldId xmlns:r="http://schemas.openxmlformats.org/officeDocument/2006/relationships" id="267" r:id="R5c59cb8a55b9438c"/>
    <p:sldId xmlns:r="http://schemas.openxmlformats.org/officeDocument/2006/relationships" id="268" r:id="Re3e5952281674049"/>
    <p:sldId xmlns:r="http://schemas.openxmlformats.org/officeDocument/2006/relationships" id="269" r:id="R3123ac78a1114f62"/>
    <p:sldId xmlns:r="http://schemas.openxmlformats.org/officeDocument/2006/relationships" id="270" r:id="R7f93f2fa5b794e50"/>
    <p:sldId xmlns:r="http://schemas.openxmlformats.org/officeDocument/2006/relationships" id="271" r:id="R7a1068ca262e4cbb"/>
    <p:sldId xmlns:r="http://schemas.openxmlformats.org/officeDocument/2006/relationships" id="272" r:id="R49b948a040354886"/>
    <p:sldId xmlns:r="http://schemas.openxmlformats.org/officeDocument/2006/relationships" id="273" r:id="R6e4662956d404477"/>
    <p:sldId xmlns:r="http://schemas.openxmlformats.org/officeDocument/2006/relationships" id="274" r:id="R90e77325876e4767"/>
    <p:sldId xmlns:r="http://schemas.openxmlformats.org/officeDocument/2006/relationships" id="275" r:id="R9f5d3081b0664fc4"/>
    <p:sldId xmlns:r="http://schemas.openxmlformats.org/officeDocument/2006/relationships" id="276" r:id="Re8f8622e471747f7"/>
    <p:sldId xmlns:r="http://schemas.openxmlformats.org/officeDocument/2006/relationships" id="277" r:id="R753af695bee24ae4"/>
    <p:sldId xmlns:r="http://schemas.openxmlformats.org/officeDocument/2006/relationships" id="278" r:id="R3c55c2cbb646434d"/>
    <p:sldId xmlns:r="http://schemas.openxmlformats.org/officeDocument/2006/relationships" id="279" r:id="Rcd211af6b2f447e9"/>
    <p:sldId xmlns:r="http://schemas.openxmlformats.org/officeDocument/2006/relationships" id="280" r:id="R0d1c10d361b24f27"/>
    <p:sldId xmlns:r="http://schemas.openxmlformats.org/officeDocument/2006/relationships" id="281" r:id="Rc1dff0faa10b487b"/>
    <p:sldId xmlns:r="http://schemas.openxmlformats.org/officeDocument/2006/relationships" id="282" r:id="R9f5504be0cd74caa"/>
    <p:sldId xmlns:r="http://schemas.openxmlformats.org/officeDocument/2006/relationships" id="283" r:id="R175a3a573cef43a6"/>
    <p:sldId xmlns:r="http://schemas.openxmlformats.org/officeDocument/2006/relationships" id="284" r:id="R9c765e3e60d94f52"/>
    <p:sldId xmlns:r="http://schemas.openxmlformats.org/officeDocument/2006/relationships" id="285" r:id="Rf9daa39774964dc1"/>
    <p:sldId xmlns:r="http://schemas.openxmlformats.org/officeDocument/2006/relationships" id="286" r:id="R26aed6ade7864f2b"/>
    <p:sldId xmlns:r="http://schemas.openxmlformats.org/officeDocument/2006/relationships" id="287" r:id="Rd46ac7862f1e44ab"/>
    <p:sldId xmlns:r="http://schemas.openxmlformats.org/officeDocument/2006/relationships" id="288" r:id="R2d332b0f9abb48e9"/>
    <p:sldId xmlns:r="http://schemas.openxmlformats.org/officeDocument/2006/relationships" id="289" r:id="R9630e051be644604"/>
    <p:sldId xmlns:r="http://schemas.openxmlformats.org/officeDocument/2006/relationships" id="290" r:id="R0d72871f36f7453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8feef57e9d4053" /><Relationship Type="http://schemas.openxmlformats.org/officeDocument/2006/relationships/slideMaster" Target="/ppt/slideMasters/slideMaster1.xml" Id="R331fc4405f304f77" /><Relationship Type="http://schemas.openxmlformats.org/officeDocument/2006/relationships/notesMaster" Target="/ppt/notesMasters/notesMaster1.xml" Id="R5964236df6154b67" /><Relationship Type="http://schemas.openxmlformats.org/officeDocument/2006/relationships/presProps" Target="/ppt/presProps.xml" Id="R8f289e26fb7a470f" /><Relationship Type="http://schemas.openxmlformats.org/officeDocument/2006/relationships/tableStyles" Target="/ppt/tableStyles.xml" Id="R22111b01be384700" /><Relationship Type="http://schemas.openxmlformats.org/officeDocument/2006/relationships/slide" Target="/ppt/slides/slide1.xml" Id="R98f73ade136a4bf1" /><Relationship Type="http://schemas.openxmlformats.org/officeDocument/2006/relationships/slide" Target="/ppt/slides/slide2.xml" Id="Rcaf7331470ce445f" /><Relationship Type="http://schemas.openxmlformats.org/officeDocument/2006/relationships/slide" Target="/ppt/slides/slide3.xml" Id="R375f94a232d24550" /><Relationship Type="http://schemas.openxmlformats.org/officeDocument/2006/relationships/slide" Target="/ppt/slides/slide4.xml" Id="R5498c6bc41aa4f01" /><Relationship Type="http://schemas.openxmlformats.org/officeDocument/2006/relationships/slide" Target="/ppt/slides/slide5.xml" Id="Ra0274096b331474a" /><Relationship Type="http://schemas.openxmlformats.org/officeDocument/2006/relationships/slide" Target="/ppt/slides/slide6.xml" Id="Ra8d78c2f45e94bf2" /><Relationship Type="http://schemas.openxmlformats.org/officeDocument/2006/relationships/slide" Target="/ppt/slides/slide7.xml" Id="Rd53871f36f2f428d" /><Relationship Type="http://schemas.openxmlformats.org/officeDocument/2006/relationships/slide" Target="/ppt/slides/slide8.xml" Id="R7acca0a4c3f544f5" /><Relationship Type="http://schemas.openxmlformats.org/officeDocument/2006/relationships/slide" Target="/ppt/slides/slide9.xml" Id="R94a7cf436f944d4a" /><Relationship Type="http://schemas.openxmlformats.org/officeDocument/2006/relationships/slide" Target="/ppt/slides/slide10.xml" Id="R113619765bcb47b2" /><Relationship Type="http://schemas.openxmlformats.org/officeDocument/2006/relationships/slide" Target="/ppt/slides/slide11.xml" Id="R34d9e5ea387a4f2b" /><Relationship Type="http://schemas.openxmlformats.org/officeDocument/2006/relationships/slide" Target="/ppt/slides/slide12.xml" Id="R5c59cb8a55b9438c" /><Relationship Type="http://schemas.openxmlformats.org/officeDocument/2006/relationships/slide" Target="/ppt/slides/slide13.xml" Id="Re3e5952281674049" /><Relationship Type="http://schemas.openxmlformats.org/officeDocument/2006/relationships/slide" Target="/ppt/slides/slide14.xml" Id="R3123ac78a1114f62" /><Relationship Type="http://schemas.openxmlformats.org/officeDocument/2006/relationships/slide" Target="/ppt/slides/slide15.xml" Id="R7f93f2fa5b794e50" /><Relationship Type="http://schemas.openxmlformats.org/officeDocument/2006/relationships/slide" Target="/ppt/slides/slide16.xml" Id="R7a1068ca262e4cbb" /><Relationship Type="http://schemas.openxmlformats.org/officeDocument/2006/relationships/slide" Target="/ppt/slides/slide17.xml" Id="R49b948a040354886" /><Relationship Type="http://schemas.openxmlformats.org/officeDocument/2006/relationships/slide" Target="/ppt/slides/slide18.xml" Id="R6e4662956d404477" /><Relationship Type="http://schemas.openxmlformats.org/officeDocument/2006/relationships/slide" Target="/ppt/slides/slide19.xml" Id="R90e77325876e4767" /><Relationship Type="http://schemas.openxmlformats.org/officeDocument/2006/relationships/slide" Target="/ppt/slides/slide20.xml" Id="R9f5d3081b0664fc4" /><Relationship Type="http://schemas.openxmlformats.org/officeDocument/2006/relationships/slide" Target="/ppt/slides/slide21.xml" Id="Re8f8622e471747f7" /><Relationship Type="http://schemas.openxmlformats.org/officeDocument/2006/relationships/slide" Target="/ppt/slides/slide22.xml" Id="R753af695bee24ae4" /><Relationship Type="http://schemas.openxmlformats.org/officeDocument/2006/relationships/slide" Target="/ppt/slides/slide23.xml" Id="R3c55c2cbb646434d" /><Relationship Type="http://schemas.openxmlformats.org/officeDocument/2006/relationships/slide" Target="/ppt/slides/slide24.xml" Id="Rcd211af6b2f447e9" /><Relationship Type="http://schemas.openxmlformats.org/officeDocument/2006/relationships/slide" Target="/ppt/slides/slide25.xml" Id="R0d1c10d361b24f27" /><Relationship Type="http://schemas.openxmlformats.org/officeDocument/2006/relationships/slide" Target="/ppt/slides/slide26.xml" Id="Rc1dff0faa10b487b" /><Relationship Type="http://schemas.openxmlformats.org/officeDocument/2006/relationships/slide" Target="/ppt/slides/slide27.xml" Id="R9f5504be0cd74caa" /><Relationship Type="http://schemas.openxmlformats.org/officeDocument/2006/relationships/slide" Target="/ppt/slides/slide28.xml" Id="R175a3a573cef43a6" /><Relationship Type="http://schemas.openxmlformats.org/officeDocument/2006/relationships/slide" Target="/ppt/slides/slide29.xml" Id="R9c765e3e60d94f52" /><Relationship Type="http://schemas.openxmlformats.org/officeDocument/2006/relationships/slide" Target="/ppt/slides/slide30.xml" Id="Rf9daa39774964dc1" /><Relationship Type="http://schemas.openxmlformats.org/officeDocument/2006/relationships/slide" Target="/ppt/slides/slide31.xml" Id="R26aed6ade7864f2b" /><Relationship Type="http://schemas.openxmlformats.org/officeDocument/2006/relationships/slide" Target="/ppt/slides/slide32.xml" Id="Rd46ac7862f1e44ab" /><Relationship Type="http://schemas.openxmlformats.org/officeDocument/2006/relationships/slide" Target="/ppt/slides/slide33.xml" Id="R2d332b0f9abb48e9" /><Relationship Type="http://schemas.openxmlformats.org/officeDocument/2006/relationships/slide" Target="/ppt/slides/slide34.xml" Id="R9630e051be644604" /><Relationship Type="http://schemas.openxmlformats.org/officeDocument/2006/relationships/slide" Target="/ppt/slides/slide35.xml" Id="R0d72871f36f7453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31c4f6e64ce48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3a1e152678492b" /><Relationship Type="http://schemas.openxmlformats.org/officeDocument/2006/relationships/notesMaster" Target="/ppt/notesMasters/notesMaster1.xml" Id="Rdd2e07c5b610478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2ced4b0169481d" /><Relationship Type="http://schemas.openxmlformats.org/officeDocument/2006/relationships/notesMaster" Target="/ppt/notesMasters/notesMaster1.xml" Id="R6b6c4aa9750844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b3ea26a8d94ad0" /><Relationship Type="http://schemas.openxmlformats.org/officeDocument/2006/relationships/notesMaster" Target="/ppt/notesMasters/notesMaster1.xml" Id="R93d012bd090d4e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8d43fc86ab43b8" /><Relationship Type="http://schemas.openxmlformats.org/officeDocument/2006/relationships/notesMaster" Target="/ppt/notesMasters/notesMaster1.xml" Id="Ra23ebdd5c82244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fb478dc575471b" /><Relationship Type="http://schemas.openxmlformats.org/officeDocument/2006/relationships/notesMaster" Target="/ppt/notesMasters/notesMaster1.xml" Id="R742fbffb78e04a4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a1bba1d1b14f0f" /><Relationship Type="http://schemas.openxmlformats.org/officeDocument/2006/relationships/notesMaster" Target="/ppt/notesMasters/notesMaster1.xml" Id="R5c6e8287f6624e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88c61e0a4d4e22" /><Relationship Type="http://schemas.openxmlformats.org/officeDocument/2006/relationships/notesMaster" Target="/ppt/notesMasters/notesMaster1.xml" Id="Rb7b3078e75564d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a5fa6ac6f4d4841" /><Relationship Type="http://schemas.openxmlformats.org/officeDocument/2006/relationships/notesMaster" Target="/ppt/notesMasters/notesMaster1.xml" Id="R12429199ec1944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f2c1a041384eed" /><Relationship Type="http://schemas.openxmlformats.org/officeDocument/2006/relationships/notesMaster" Target="/ppt/notesMasters/notesMaster1.xml" Id="R5bd3031795c447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0a5f2836b74435b" /><Relationship Type="http://schemas.openxmlformats.org/officeDocument/2006/relationships/notesMaster" Target="/ppt/notesMasters/notesMaster1.xml" Id="R662b3863a3b348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c4ecd02504413c" /><Relationship Type="http://schemas.openxmlformats.org/officeDocument/2006/relationships/notesMaster" Target="/ppt/notesMasters/notesMaster1.xml" Id="Rd5a73f3ace79452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27e923809746be" /><Relationship Type="http://schemas.openxmlformats.org/officeDocument/2006/relationships/notesMaster" Target="/ppt/notesMasters/notesMaster1.xml" Id="Rbc22f83efca8406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0d5e7e9c9674318" /><Relationship Type="http://schemas.openxmlformats.org/officeDocument/2006/relationships/notesMaster" Target="/ppt/notesMasters/notesMaster1.xml" Id="R04311f2146ca4a2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6c2dcce145d4186" /><Relationship Type="http://schemas.openxmlformats.org/officeDocument/2006/relationships/notesMaster" Target="/ppt/notesMasters/notesMaster1.xml" Id="R001c3f633c66489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d6e10fee23d4e16" /><Relationship Type="http://schemas.openxmlformats.org/officeDocument/2006/relationships/notesMaster" Target="/ppt/notesMasters/notesMaster1.xml" Id="R5a23fc5eb5c14ed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699e7d0949441e" /><Relationship Type="http://schemas.openxmlformats.org/officeDocument/2006/relationships/notesMaster" Target="/ppt/notesMasters/notesMaster1.xml" Id="Rd0e6e87ca2ed442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84032e8e7294daf" /><Relationship Type="http://schemas.openxmlformats.org/officeDocument/2006/relationships/notesMaster" Target="/ppt/notesMasters/notesMaster1.xml" Id="R553b6ae244f846b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7fcb8e6e0eb4757" /><Relationship Type="http://schemas.openxmlformats.org/officeDocument/2006/relationships/notesMaster" Target="/ppt/notesMasters/notesMaster1.xml" Id="R8fe29ef4fb71497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9ee7de98f694d42" /><Relationship Type="http://schemas.openxmlformats.org/officeDocument/2006/relationships/notesMaster" Target="/ppt/notesMasters/notesMaster1.xml" Id="R452070a773e848d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432867fce0f4ef1" /><Relationship Type="http://schemas.openxmlformats.org/officeDocument/2006/relationships/notesMaster" Target="/ppt/notesMasters/notesMaster1.xml" Id="Rf26e0a43c400415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106b5f84f0740cb" /><Relationship Type="http://schemas.openxmlformats.org/officeDocument/2006/relationships/notesMaster" Target="/ppt/notesMasters/notesMaster1.xml" Id="R121f7f01a76b4a1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8fb3a2fce1047e9" /><Relationship Type="http://schemas.openxmlformats.org/officeDocument/2006/relationships/notesMaster" Target="/ppt/notesMasters/notesMaster1.xml" Id="Rbe31d9790a05414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77bc06f3d4d46c7" /><Relationship Type="http://schemas.openxmlformats.org/officeDocument/2006/relationships/notesMaster" Target="/ppt/notesMasters/notesMaster1.xml" Id="R66531d29490d41a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27a477ad7b44510" /><Relationship Type="http://schemas.openxmlformats.org/officeDocument/2006/relationships/notesMaster" Target="/ppt/notesMasters/notesMaster1.xml" Id="R79cafe119da74cd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3eb4f6ef3254d07" /><Relationship Type="http://schemas.openxmlformats.org/officeDocument/2006/relationships/notesMaster" Target="/ppt/notesMasters/notesMaster1.xml" Id="R2e96d9c725f842e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3a8366186c34009" /><Relationship Type="http://schemas.openxmlformats.org/officeDocument/2006/relationships/notesMaster" Target="/ppt/notesMasters/notesMaster1.xml" Id="Rec3d816a990e46c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e366f5cbff840a9" /><Relationship Type="http://schemas.openxmlformats.org/officeDocument/2006/relationships/notesMaster" Target="/ppt/notesMasters/notesMaster1.xml" Id="Rdaf7a4d7a66042b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00bafdf332f44a9" /><Relationship Type="http://schemas.openxmlformats.org/officeDocument/2006/relationships/notesMaster" Target="/ppt/notesMasters/notesMaster1.xml" Id="R36471c753a18438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b0cdfa1ba154547" /><Relationship Type="http://schemas.openxmlformats.org/officeDocument/2006/relationships/notesMaster" Target="/ppt/notesMasters/notesMaster1.xml" Id="R0dfa04a681174e7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c1e8b9c50cb4cce" /><Relationship Type="http://schemas.openxmlformats.org/officeDocument/2006/relationships/notesMaster" Target="/ppt/notesMasters/notesMaster1.xml" Id="R57b23cb5a0e24e3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e974fbef4924e60" /><Relationship Type="http://schemas.openxmlformats.org/officeDocument/2006/relationships/notesMaster" Target="/ppt/notesMasters/notesMaster1.xml" Id="R9f54407a6a2348c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3072bcf9cc64b0d" /><Relationship Type="http://schemas.openxmlformats.org/officeDocument/2006/relationships/notesMaster" Target="/ppt/notesMasters/notesMaster1.xml" Id="R132af81c8adf480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e91608dfece4fdf" /><Relationship Type="http://schemas.openxmlformats.org/officeDocument/2006/relationships/notesMaster" Target="/ppt/notesMasters/notesMaster1.xml" Id="Rd25adbde7862433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cc9e6697252d4a79" /><Relationship Type="http://schemas.openxmlformats.org/officeDocument/2006/relationships/notesMaster" Target="/ppt/notesMasters/notesMaster1.xml" Id="Rc79f0aab548b4c78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30aa6626ae074b8d" /><Relationship Type="http://schemas.openxmlformats.org/officeDocument/2006/relationships/notesMaster" Target="/ppt/notesMasters/notesMaster1.xml" Id="Rc185ceea75b344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66845c88644e47" /><Relationship Type="http://schemas.openxmlformats.org/officeDocument/2006/relationships/image" Target="/ppt/media/image.png" Id="R177cb07253ef45dc" /><Relationship Type="http://schemas.openxmlformats.org/officeDocument/2006/relationships/image" Target="/ppt/media/image2.png" Id="R2b965728a3ac4ccb" /><Relationship Type="http://schemas.openxmlformats.org/officeDocument/2006/relationships/image" Target="/ppt/media/image.jpeg" Id="R461d8237ca1f40f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c5a0bd05c0457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77cb07253ef45d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b965728a3ac4cc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1d8237ca1f40f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d786dee17c4214" /><Relationship Type="http://schemas.openxmlformats.org/officeDocument/2006/relationships/slideLayout" Target="/ppt/slideLayouts/slideLayout1.xml" Id="R0525e4fe1a4e4ffa" /><Relationship Type="http://schemas.openxmlformats.org/officeDocument/2006/relationships/slideLayout" Target="/ppt/slideLayouts/slideLayout2.xml" Id="Raadd55c60db74a2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25e4fe1a4e4ffa"/>
    <p:sldLayoutId xmlns:r="http://schemas.openxmlformats.org/officeDocument/2006/relationships" id="2147483650" r:id="Raadd55c60db74a2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4354294890487b" /><Relationship Type="http://schemas.openxmlformats.org/officeDocument/2006/relationships/notesSlide" Target="/ppt/notesSlides/notesSlide1.xml" Id="Rbc8c1430731c43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81b55005cf48b3" /><Relationship Type="http://schemas.openxmlformats.org/officeDocument/2006/relationships/notesSlide" Target="/ppt/notesSlides/notesSlide2.xml" Id="R82d443058c0345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1ffe2b9ab042b6" /><Relationship Type="http://schemas.openxmlformats.org/officeDocument/2006/relationships/notesSlide" Target="/ppt/notesSlides/notesSlide3.xml" Id="R25f03dc10eb94e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f3da31edaa487c" /><Relationship Type="http://schemas.openxmlformats.org/officeDocument/2006/relationships/notesSlide" Target="/ppt/notesSlides/notesSlide4.xml" Id="R9b850522cfd5416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2084c6e3ad44f8" /><Relationship Type="http://schemas.openxmlformats.org/officeDocument/2006/relationships/notesSlide" Target="/ppt/notesSlides/notesSlide5.xml" Id="Re57eb9a49a5942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265d97a43544d0" /><Relationship Type="http://schemas.openxmlformats.org/officeDocument/2006/relationships/notesSlide" Target="/ppt/notesSlides/notesSlide6.xml" Id="R6c3e45d0cac0480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cce98763dc4d86" /><Relationship Type="http://schemas.openxmlformats.org/officeDocument/2006/relationships/notesSlide" Target="/ppt/notesSlides/notesSlide7.xml" Id="R568493085d4941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5992303a2243dd" /><Relationship Type="http://schemas.openxmlformats.org/officeDocument/2006/relationships/notesSlide" Target="/ppt/notesSlides/notesSlide8.xml" Id="Rf020b27f4bf0455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50cff3d01d49b5" /><Relationship Type="http://schemas.openxmlformats.org/officeDocument/2006/relationships/notesSlide" Target="/ppt/notesSlides/notesSlide9.xml" Id="R8df0391c587741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08dcffc2844486" /><Relationship Type="http://schemas.openxmlformats.org/officeDocument/2006/relationships/notesSlide" Target="/ppt/notesSlides/notesSlide10.xml" Id="R2d9f0fa8bb7046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32d4591acb4590" /><Relationship Type="http://schemas.openxmlformats.org/officeDocument/2006/relationships/notesSlide" Target="/ppt/notesSlides/notesSlide11.xml" Id="R10596305970b430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34e8ae8ada4150" /><Relationship Type="http://schemas.openxmlformats.org/officeDocument/2006/relationships/notesSlide" Target="/ppt/notesSlides/notesSlide12.xml" Id="R7f01169ed3f0467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3f85102dbc4708" /><Relationship Type="http://schemas.openxmlformats.org/officeDocument/2006/relationships/notesSlide" Target="/ppt/notesSlides/notesSlide13.xml" Id="R7b9bac3aea12452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d57b066fd14348" /><Relationship Type="http://schemas.openxmlformats.org/officeDocument/2006/relationships/notesSlide" Target="/ppt/notesSlides/notesSlide14.xml" Id="Rc5e26dfa0b7a455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355b1e7a2e4212" /><Relationship Type="http://schemas.openxmlformats.org/officeDocument/2006/relationships/notesSlide" Target="/ppt/notesSlides/notesSlide15.xml" Id="R9df883e556bb4b2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6bf1fdf1dd4280" /><Relationship Type="http://schemas.openxmlformats.org/officeDocument/2006/relationships/notesSlide" Target="/ppt/notesSlides/notesSlide16.xml" Id="R78e3b9b43273487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ccf66858134da6" /><Relationship Type="http://schemas.openxmlformats.org/officeDocument/2006/relationships/notesSlide" Target="/ppt/notesSlides/notesSlide17.xml" Id="Ra680ed02d8ed419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63d034a9414003" /><Relationship Type="http://schemas.openxmlformats.org/officeDocument/2006/relationships/notesSlide" Target="/ppt/notesSlides/notesSlide18.xml" Id="R2e19bb1a0f00422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a9bbb5b9924f11" /><Relationship Type="http://schemas.openxmlformats.org/officeDocument/2006/relationships/notesSlide" Target="/ppt/notesSlides/notesSlide19.xml" Id="Rd8d9f2abab69495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d28d64ebc542ac" /><Relationship Type="http://schemas.openxmlformats.org/officeDocument/2006/relationships/notesSlide" Target="/ppt/notesSlides/notesSlide20.xml" Id="R31b9b86ad46e4bc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f4524478d34294" /><Relationship Type="http://schemas.openxmlformats.org/officeDocument/2006/relationships/notesSlide" Target="/ppt/notesSlides/notesSlide21.xml" Id="Rd61042fd81ac4be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d2e1890e024714" /><Relationship Type="http://schemas.openxmlformats.org/officeDocument/2006/relationships/notesSlide" Target="/ppt/notesSlides/notesSlide22.xml" Id="R8cd78538fe42487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40b3a3c1fa41a0" /><Relationship Type="http://schemas.openxmlformats.org/officeDocument/2006/relationships/notesSlide" Target="/ppt/notesSlides/notesSlide23.xml" Id="R14ef00cfce934ed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3ec3e48fc64d7e" /><Relationship Type="http://schemas.openxmlformats.org/officeDocument/2006/relationships/notesSlide" Target="/ppt/notesSlides/notesSlide24.xml" Id="R7095c1cfa304482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8b77a91bfd484f" /><Relationship Type="http://schemas.openxmlformats.org/officeDocument/2006/relationships/notesSlide" Target="/ppt/notesSlides/notesSlide25.xml" Id="R2771eb70c0f74f7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627426076d4302" /><Relationship Type="http://schemas.openxmlformats.org/officeDocument/2006/relationships/notesSlide" Target="/ppt/notesSlides/notesSlide26.xml" Id="R2fa3734e2dac453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1c2fd42715411e" /><Relationship Type="http://schemas.openxmlformats.org/officeDocument/2006/relationships/notesSlide" Target="/ppt/notesSlides/notesSlide27.xml" Id="R0567bcdc375a430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7d2ae546ef4a51" /><Relationship Type="http://schemas.openxmlformats.org/officeDocument/2006/relationships/notesSlide" Target="/ppt/notesSlides/notesSlide28.xml" Id="R3ec1fc16d519476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4d39d12c504361" /><Relationship Type="http://schemas.openxmlformats.org/officeDocument/2006/relationships/notesSlide" Target="/ppt/notesSlides/notesSlide29.xml" Id="R117d3af8f9744af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65e80259e24c16" /><Relationship Type="http://schemas.openxmlformats.org/officeDocument/2006/relationships/notesSlide" Target="/ppt/notesSlides/notesSlide30.xml" Id="Rf5edd8fd44434f6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ab098b274347e7" /><Relationship Type="http://schemas.openxmlformats.org/officeDocument/2006/relationships/notesSlide" Target="/ppt/notesSlides/notesSlide31.xml" Id="Rd14bbc585b0a495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b0e54e67b142de" /><Relationship Type="http://schemas.openxmlformats.org/officeDocument/2006/relationships/notesSlide" Target="/ppt/notesSlides/notesSlide32.xml" Id="R1229211538fb49e8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5c0f45cc064af3" /><Relationship Type="http://schemas.openxmlformats.org/officeDocument/2006/relationships/notesSlide" Target="/ppt/notesSlides/notesSlide33.xml" Id="R36bac1f351b24342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075246f80047ce" /><Relationship Type="http://schemas.openxmlformats.org/officeDocument/2006/relationships/notesSlide" Target="/ppt/notesSlides/notesSlide34.xml" Id="R2ad8da8b41544cf9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35853423ae4649" /><Relationship Type="http://schemas.openxmlformats.org/officeDocument/2006/relationships/notesSlide" Target="/ppt/notesSlides/notesSlide35.xml" Id="R305a59a3d22340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約伯記第41章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41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  |  Job 41:1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你能用魚鉤釣上鱷魚嗎？ 能用繩子壓下牠的舌頭嗎？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draw out leviathan with an hook? or his tongue with a cord which thou lettest down?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  |  Job 41:2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你能用繩索穿牠的鼻子嗎？ 能用鉤穿牠的腮骨嗎？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put an hook into his nose? or bore his jaw through with a thorn?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41:3  |  Job 41:3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牠豈向你連連懇求， 說柔和的話嗎？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he make many supplications unto thee? will he speak soft words unto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41:4  |  Job 41:4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豈肯與你立約， 使你拿牠永遠作奴僕嗎？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he make a covenant with thee? wilt thou take him for a servant for ever?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41:5  |  Job 41:5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你豈可拿牠當雀鳥玩耍嗎？ 豈可為你的幼女將牠拴住嗎？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thou play with him as with a bird? or wilt thou bind him for thy maidens?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41:6  |  Job 41:6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搭夥的[漁夫]豈可拿牠當貨物嗎？ 能把牠分給商人嗎？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the companions make a banquet of him? shall they part him among the merchants?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41:7  |  Job 41:7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你能用倒鉤槍扎滿牠的皮， 能用魚叉叉滿牠的頭嗎？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Canst thou fill his skin with barbed irons? or his head with fish spears?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41:8  |  Job 41:8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你按手在牠身上，想與牠爭戰， 就不再這樣行吧！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Lay thine hand upon him, remember the battle, do no 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41:9  |  Job 41:9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人指望捉拿牠是徒然的； 一見牠，豈不喪膽嗎？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hope of him is in vain: shall not one be cast down even at the sight of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41:10  |  Job 41:10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沒有那麼兇猛的人敢惹牠。 這樣，誰能在我面前站立得住呢？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None is so fierce that dare stir him up: who then is able to stand before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41:11  |  Job 41:11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誰先給我甚麼，使我償還呢？ 天下[萬物]都是我的。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prevented me, that I should repay him? whatsoever is under the whole heaven is mine.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41:12  |  Job 41:12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論到鱷魚的肢體和其大力，並美好的骨骼， 我不能緘默不言。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not conceal his parts, nor his power, nor his comely proportion.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41:13  |  Job 41:13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誰能剝牠的外衣？ 誰能進牠上下牙骨之間呢？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can discover the face of his garment? or who can come to him with his double bridle?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41:14  |  Job 41:14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誰能開牠的腮頰？ 牠牙齒四圍是可畏的。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can open the doors of his face? his teeth are terrible round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41:15  |  Job 41:15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牠以堅固的鱗甲為可誇， 緊緊合閉，封得嚴密。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scales are his pride, shut up together as with a close seal.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41:16  |  Job 41:16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這鱗甲一一相連， 甚至氣不得透入其間，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is so near to another, that no air can come between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41:17  |  Job 41:17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都是互相聯絡、膠結， 不能分離。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joined one to another, they stick together, that they cannot be sundered.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41:18  |  Job 41:18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牠打噴嚏就發出光來； 牠眼睛好像早晨的光線。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his neesings a light doth shine, and his eyes are like the eyelids of the morning.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41:19  |  Job 41:19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從牠口中發出燒着的火把， 與飛迸的火星；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his mouth go burning lamps, and sparks of fire leap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41:20  |  Job 41:20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從牠鼻孔冒出煙來， 如燒開的鍋和[點着]的蘆葦。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his nostrils goeth smoke, as out of a seething pot or caldron.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41:21  |  Job 41:21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牠的氣點着煤炭， 有火焰從牠口中發出。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breath kindleth coals, and a flame goeth out of his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41:22  |  Job 41:22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牠頸項中存着勁力； 在牠面前的都恐嚇蹦跳。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his neck remaineth strength, and sorrow is turned into joy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41:23  |  Job 41:23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牠的肉塊互相聯絡， 緊貼其身，不能搖動。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flakes of his flesh are joined together: they are firm in themselves; they cannot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41:24  |  Job 41:24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牠的心結實如石頭， 如下磨石那樣結實。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heart is as firm as a stone; yea, as hard as a piece of the nether millstone.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41:25  |  Job 41:25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牠一起來，勇士都驚恐， 心裏慌亂，便都昏迷。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raiseth up himself, the mighty are afraid: by reason of breakings they purify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41:26  |  Job 41:26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人若用刀，用槍，用標槍， 用尖槍扎牠，都是無用。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sword of him that layeth at him cannot hold: the spear, the dart, nor the habergeon.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41:27  |  Job 41:27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牠以鐵為乾草， 以銅為爛木。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esteemeth iron as straw, and brass as rotten wood.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41:28  |  Job 41:28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箭不能[恐嚇牠]使牠逃避； 彈石在牠看為碎稭。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arrow cannot make him flee: slingstones are turned with him into stubble.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41:29  |  Job 41:29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棍棒算為禾稭； 牠嗤笑短槍颼的響聲。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Darts are counted as stubble: he laugheth at the shaking of a spear.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41:30  |  Job 41:30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牠肚腹下[如]尖瓦片； 牠如釘耙經過淤泥。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Sharp stones are under him: he spreadeth sharp pointed things upon the mire.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41:31  |  Job 41:31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牠使深淵開滾如鍋， 使洋海如鍋中的膏油。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maketh the deep to boil like a pot: he maketh the sea like a pot of ointment.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41:32  |  Job 41:32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牠行的路隨後發光， 令人想深淵如同白髮。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maketh a path to shine after him; one would think the deep to be hoary.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41:33  |  Job 41:33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在地上沒有像牠造的那樣， 無所懼怕。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Upon earth there is not his like, who is made without fear.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41:34  |  Job 41:34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凡高大的，牠無不藐視； 牠在驕傲的水族上作王。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beholdeth all high things: he is a king over all the children of pride.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2026-08-30T04:23:48.6460000Z</dcterms:created>
  <dcterms:modified xsi:type="dcterms:W3CDTF">2026-08-30T04:23:48.6460000Z</dcterms:modified>
</coreProperties>
</file>