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cfea521c4764b76" /><Relationship Type="http://schemas.openxmlformats.org/officeDocument/2006/relationships/extended-properties" Target="/docProps/app.xml" Id="R47e4c75fd6f34a8b" /><Relationship Type="http://schemas.openxmlformats.org/officeDocument/2006/relationships/officeDocument" Target="/ppt/presentation.xml" Id="Ra3b99b581fd448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0287bec00e4654"/>
  </p:sldMasterIdLst>
  <p:notesMasterIdLst>
    <p:notesMasterId xmlns:r="http://schemas.openxmlformats.org/officeDocument/2006/relationships" r:id="R1a394f3fe8174329"/>
  </p:notesMasterIdLst>
  <p:sldIdLst>
    <p:sldId xmlns:r="http://schemas.openxmlformats.org/officeDocument/2006/relationships" id="256" r:id="R8948d726cac447a8"/>
    <p:sldId xmlns:r="http://schemas.openxmlformats.org/officeDocument/2006/relationships" id="257" r:id="Ra5a908dbcec540f9"/>
    <p:sldId xmlns:r="http://schemas.openxmlformats.org/officeDocument/2006/relationships" id="258" r:id="Rfe1a7becbf114529"/>
    <p:sldId xmlns:r="http://schemas.openxmlformats.org/officeDocument/2006/relationships" id="259" r:id="Rbb66013816e04090"/>
    <p:sldId xmlns:r="http://schemas.openxmlformats.org/officeDocument/2006/relationships" id="260" r:id="R9a00805d5e4c4b3b"/>
    <p:sldId xmlns:r="http://schemas.openxmlformats.org/officeDocument/2006/relationships" id="261" r:id="R0e28c2a78e3c4205"/>
    <p:sldId xmlns:r="http://schemas.openxmlformats.org/officeDocument/2006/relationships" id="262" r:id="Raafff2c7ee0745c4"/>
    <p:sldId xmlns:r="http://schemas.openxmlformats.org/officeDocument/2006/relationships" id="263" r:id="R9b07aea7006f4613"/>
    <p:sldId xmlns:r="http://schemas.openxmlformats.org/officeDocument/2006/relationships" id="264" r:id="R8a219dd232c948a3"/>
    <p:sldId xmlns:r="http://schemas.openxmlformats.org/officeDocument/2006/relationships" id="265" r:id="R68ffc012655e4ada"/>
    <p:sldId xmlns:r="http://schemas.openxmlformats.org/officeDocument/2006/relationships" id="266" r:id="R11186ddec3fb4d62"/>
    <p:sldId xmlns:r="http://schemas.openxmlformats.org/officeDocument/2006/relationships" id="267" r:id="Rb2cc9697ffc84399"/>
    <p:sldId xmlns:r="http://schemas.openxmlformats.org/officeDocument/2006/relationships" id="268" r:id="R79c413a6d2dc49fa"/>
    <p:sldId xmlns:r="http://schemas.openxmlformats.org/officeDocument/2006/relationships" id="269" r:id="Rd5172cc253d94e5c"/>
    <p:sldId xmlns:r="http://schemas.openxmlformats.org/officeDocument/2006/relationships" id="270" r:id="Ra9c6d99b19274bd2"/>
    <p:sldId xmlns:r="http://schemas.openxmlformats.org/officeDocument/2006/relationships" id="271" r:id="Rc98c15b68a33458e"/>
    <p:sldId xmlns:r="http://schemas.openxmlformats.org/officeDocument/2006/relationships" id="272" r:id="Rda4acd1897bd4cfb"/>
    <p:sldId xmlns:r="http://schemas.openxmlformats.org/officeDocument/2006/relationships" id="273" r:id="R0e0fa5e899c94a25"/>
    <p:sldId xmlns:r="http://schemas.openxmlformats.org/officeDocument/2006/relationships" id="274" r:id="Rdd2064c8d2f249b5"/>
    <p:sldId xmlns:r="http://schemas.openxmlformats.org/officeDocument/2006/relationships" id="275" r:id="R0ff94c4421b24950"/>
    <p:sldId xmlns:r="http://schemas.openxmlformats.org/officeDocument/2006/relationships" id="276" r:id="R1f1b7c521e1a4fd8"/>
    <p:sldId xmlns:r="http://schemas.openxmlformats.org/officeDocument/2006/relationships" id="277" r:id="R514ae43f33b542e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674bd7b44144f47" /><Relationship Type="http://schemas.openxmlformats.org/officeDocument/2006/relationships/slideMaster" Target="/ppt/slideMasters/slideMaster1.xml" Id="R390287bec00e4654" /><Relationship Type="http://schemas.openxmlformats.org/officeDocument/2006/relationships/notesMaster" Target="/ppt/notesMasters/notesMaster1.xml" Id="R1a394f3fe8174329" /><Relationship Type="http://schemas.openxmlformats.org/officeDocument/2006/relationships/presProps" Target="/ppt/presProps.xml" Id="Rd2ec942ad03642a7" /><Relationship Type="http://schemas.openxmlformats.org/officeDocument/2006/relationships/tableStyles" Target="/ppt/tableStyles.xml" Id="Rff2c2e6293c846ea" /><Relationship Type="http://schemas.openxmlformats.org/officeDocument/2006/relationships/slide" Target="/ppt/slides/slide1.xml" Id="R8948d726cac447a8" /><Relationship Type="http://schemas.openxmlformats.org/officeDocument/2006/relationships/slide" Target="/ppt/slides/slide2.xml" Id="Ra5a908dbcec540f9" /><Relationship Type="http://schemas.openxmlformats.org/officeDocument/2006/relationships/slide" Target="/ppt/slides/slide3.xml" Id="Rfe1a7becbf114529" /><Relationship Type="http://schemas.openxmlformats.org/officeDocument/2006/relationships/slide" Target="/ppt/slides/slide4.xml" Id="Rbb66013816e04090" /><Relationship Type="http://schemas.openxmlformats.org/officeDocument/2006/relationships/slide" Target="/ppt/slides/slide5.xml" Id="R9a00805d5e4c4b3b" /><Relationship Type="http://schemas.openxmlformats.org/officeDocument/2006/relationships/slide" Target="/ppt/slides/slide6.xml" Id="R0e28c2a78e3c4205" /><Relationship Type="http://schemas.openxmlformats.org/officeDocument/2006/relationships/slide" Target="/ppt/slides/slide7.xml" Id="Raafff2c7ee0745c4" /><Relationship Type="http://schemas.openxmlformats.org/officeDocument/2006/relationships/slide" Target="/ppt/slides/slide8.xml" Id="R9b07aea7006f4613" /><Relationship Type="http://schemas.openxmlformats.org/officeDocument/2006/relationships/slide" Target="/ppt/slides/slide9.xml" Id="R8a219dd232c948a3" /><Relationship Type="http://schemas.openxmlformats.org/officeDocument/2006/relationships/slide" Target="/ppt/slides/slide10.xml" Id="R68ffc012655e4ada" /><Relationship Type="http://schemas.openxmlformats.org/officeDocument/2006/relationships/slide" Target="/ppt/slides/slide11.xml" Id="R11186ddec3fb4d62" /><Relationship Type="http://schemas.openxmlformats.org/officeDocument/2006/relationships/slide" Target="/ppt/slides/slide12.xml" Id="Rb2cc9697ffc84399" /><Relationship Type="http://schemas.openxmlformats.org/officeDocument/2006/relationships/slide" Target="/ppt/slides/slide13.xml" Id="R79c413a6d2dc49fa" /><Relationship Type="http://schemas.openxmlformats.org/officeDocument/2006/relationships/slide" Target="/ppt/slides/slide14.xml" Id="Rd5172cc253d94e5c" /><Relationship Type="http://schemas.openxmlformats.org/officeDocument/2006/relationships/slide" Target="/ppt/slides/slide15.xml" Id="Ra9c6d99b19274bd2" /><Relationship Type="http://schemas.openxmlformats.org/officeDocument/2006/relationships/slide" Target="/ppt/slides/slide16.xml" Id="Rc98c15b68a33458e" /><Relationship Type="http://schemas.openxmlformats.org/officeDocument/2006/relationships/slide" Target="/ppt/slides/slide17.xml" Id="Rda4acd1897bd4cfb" /><Relationship Type="http://schemas.openxmlformats.org/officeDocument/2006/relationships/slide" Target="/ppt/slides/slide18.xml" Id="R0e0fa5e899c94a25" /><Relationship Type="http://schemas.openxmlformats.org/officeDocument/2006/relationships/slide" Target="/ppt/slides/slide19.xml" Id="Rdd2064c8d2f249b5" /><Relationship Type="http://schemas.openxmlformats.org/officeDocument/2006/relationships/slide" Target="/ppt/slides/slide20.xml" Id="R0ff94c4421b24950" /><Relationship Type="http://schemas.openxmlformats.org/officeDocument/2006/relationships/slide" Target="/ppt/slides/slide21.xml" Id="R1f1b7c521e1a4fd8" /><Relationship Type="http://schemas.openxmlformats.org/officeDocument/2006/relationships/slide" Target="/ppt/slides/slide22.xml" Id="R514ae43f33b542e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30ba12d04b44b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18d397b10045b4" /><Relationship Type="http://schemas.openxmlformats.org/officeDocument/2006/relationships/notesMaster" Target="/ppt/notesMasters/notesMaster1.xml" Id="R714e4ab5bcb546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3acbff84d34b0e" /><Relationship Type="http://schemas.openxmlformats.org/officeDocument/2006/relationships/notesMaster" Target="/ppt/notesMasters/notesMaster1.xml" Id="Rf87161431ac544a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1fedcbbec34e06" /><Relationship Type="http://schemas.openxmlformats.org/officeDocument/2006/relationships/notesMaster" Target="/ppt/notesMasters/notesMaster1.xml" Id="R51f12ebfac1c42d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416d0228d4d4647" /><Relationship Type="http://schemas.openxmlformats.org/officeDocument/2006/relationships/notesMaster" Target="/ppt/notesMasters/notesMaster1.xml" Id="R93286b9b07cd4b5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4fe7a601d4e48d8" /><Relationship Type="http://schemas.openxmlformats.org/officeDocument/2006/relationships/notesMaster" Target="/ppt/notesMasters/notesMaster1.xml" Id="R3a22933c6e6c49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378c0b4e72149dc" /><Relationship Type="http://schemas.openxmlformats.org/officeDocument/2006/relationships/notesMaster" Target="/ppt/notesMasters/notesMaster1.xml" Id="Re17b23dc607f4d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1a2436a2c25455f" /><Relationship Type="http://schemas.openxmlformats.org/officeDocument/2006/relationships/notesMaster" Target="/ppt/notesMasters/notesMaster1.xml" Id="Rc5813f756d3647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027279f082e4459" /><Relationship Type="http://schemas.openxmlformats.org/officeDocument/2006/relationships/notesMaster" Target="/ppt/notesMasters/notesMaster1.xml" Id="Rc0c547c8d1a647d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2706f074a534293" /><Relationship Type="http://schemas.openxmlformats.org/officeDocument/2006/relationships/notesMaster" Target="/ppt/notesMasters/notesMaster1.xml" Id="Rcfdfa291fe9f4f1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109813caa894755" /><Relationship Type="http://schemas.openxmlformats.org/officeDocument/2006/relationships/notesMaster" Target="/ppt/notesMasters/notesMaster1.xml" Id="Rdafae5a3319b43a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401856bbfd64674" /><Relationship Type="http://schemas.openxmlformats.org/officeDocument/2006/relationships/notesMaster" Target="/ppt/notesMasters/notesMaster1.xml" Id="Rca7a6d304d9b418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0bc7a85b8ec4a81" /><Relationship Type="http://schemas.openxmlformats.org/officeDocument/2006/relationships/notesMaster" Target="/ppt/notesMasters/notesMaster1.xml" Id="Rcb142252897945b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6070cae601d4943" /><Relationship Type="http://schemas.openxmlformats.org/officeDocument/2006/relationships/notesMaster" Target="/ppt/notesMasters/notesMaster1.xml" Id="R7ecc8c5458a8422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f24e93e62284947" /><Relationship Type="http://schemas.openxmlformats.org/officeDocument/2006/relationships/notesMaster" Target="/ppt/notesMasters/notesMaster1.xml" Id="R7fa570bffe86448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77c45a839de4a88" /><Relationship Type="http://schemas.openxmlformats.org/officeDocument/2006/relationships/notesMaster" Target="/ppt/notesMasters/notesMaster1.xml" Id="R0351ff6d514741b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1d55f37dd444aa5" /><Relationship Type="http://schemas.openxmlformats.org/officeDocument/2006/relationships/notesMaster" Target="/ppt/notesMasters/notesMaster1.xml" Id="R5d527b6b0ca5407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087f2e763f0445a" /><Relationship Type="http://schemas.openxmlformats.org/officeDocument/2006/relationships/notesMaster" Target="/ppt/notesMasters/notesMaster1.xml" Id="R5efffb12d3b44dd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7af6448402443e8" /><Relationship Type="http://schemas.openxmlformats.org/officeDocument/2006/relationships/notesMaster" Target="/ppt/notesMasters/notesMaster1.xml" Id="R0cfa6508f34e4ec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754a27311a745ed" /><Relationship Type="http://schemas.openxmlformats.org/officeDocument/2006/relationships/notesMaster" Target="/ppt/notesMasters/notesMaster1.xml" Id="Rc206afdc978149a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89f145b9deb4716" /><Relationship Type="http://schemas.openxmlformats.org/officeDocument/2006/relationships/notesMaster" Target="/ppt/notesMasters/notesMaster1.xml" Id="Raa6d8a4d532745e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84fa60b8faf402a" /><Relationship Type="http://schemas.openxmlformats.org/officeDocument/2006/relationships/notesMaster" Target="/ppt/notesMasters/notesMaster1.xml" Id="R32038a2d9401484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95a84e1214d4fac" /><Relationship Type="http://schemas.openxmlformats.org/officeDocument/2006/relationships/notesMaster" Target="/ppt/notesMasters/notesMaster1.xml" Id="Rfb48e28a592344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208818a9da4da7" /><Relationship Type="http://schemas.openxmlformats.org/officeDocument/2006/relationships/image" Target="/ppt/media/image.png" Id="Ra5b91b1b4f9d44b7" /><Relationship Type="http://schemas.openxmlformats.org/officeDocument/2006/relationships/image" Target="/ppt/media/image2.png" Id="R3c0ed1116af84a81" /><Relationship Type="http://schemas.openxmlformats.org/officeDocument/2006/relationships/image" Target="/ppt/media/image.jpeg" Id="R5e1f61d56dff4ee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9a7fdc26ef4b8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5b91b1b4f9d44b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c0ed1116af84a8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1f61d56dff4ee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1c828498bc64dcc" /><Relationship Type="http://schemas.openxmlformats.org/officeDocument/2006/relationships/slideLayout" Target="/ppt/slideLayouts/slideLayout1.xml" Id="Rc349a9bd91b64c7a" /><Relationship Type="http://schemas.openxmlformats.org/officeDocument/2006/relationships/slideLayout" Target="/ppt/slideLayouts/slideLayout2.xml" Id="R21df04cf9be0495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49a9bd91b64c7a"/>
    <p:sldLayoutId xmlns:r="http://schemas.openxmlformats.org/officeDocument/2006/relationships" id="2147483650" r:id="R21df04cf9be0495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89f84cae624c05" /><Relationship Type="http://schemas.openxmlformats.org/officeDocument/2006/relationships/notesSlide" Target="/ppt/notesSlides/notesSlide1.xml" Id="Red0350dc513940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c1ce55e3494b83" /><Relationship Type="http://schemas.openxmlformats.org/officeDocument/2006/relationships/notesSlide" Target="/ppt/notesSlides/notesSlide2.xml" Id="R139e5f81667f4e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053462c2e24883" /><Relationship Type="http://schemas.openxmlformats.org/officeDocument/2006/relationships/notesSlide" Target="/ppt/notesSlides/notesSlide3.xml" Id="R118c48d2069d4f9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c26cac9736490c" /><Relationship Type="http://schemas.openxmlformats.org/officeDocument/2006/relationships/notesSlide" Target="/ppt/notesSlides/notesSlide4.xml" Id="R547b098e34c142d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fd3c68657948f9" /><Relationship Type="http://schemas.openxmlformats.org/officeDocument/2006/relationships/notesSlide" Target="/ppt/notesSlides/notesSlide5.xml" Id="R4db43962e179430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2cc4d942eb4baf" /><Relationship Type="http://schemas.openxmlformats.org/officeDocument/2006/relationships/notesSlide" Target="/ppt/notesSlides/notesSlide6.xml" Id="R08c1ddbd3f1242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784c6f9e124e9c" /><Relationship Type="http://schemas.openxmlformats.org/officeDocument/2006/relationships/notesSlide" Target="/ppt/notesSlides/notesSlide7.xml" Id="R89721d1dfcaf49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e1d8f0e24f41c1" /><Relationship Type="http://schemas.openxmlformats.org/officeDocument/2006/relationships/notesSlide" Target="/ppt/notesSlides/notesSlide8.xml" Id="R02dbce33890645f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29dbaccfa54e2d" /><Relationship Type="http://schemas.openxmlformats.org/officeDocument/2006/relationships/notesSlide" Target="/ppt/notesSlides/notesSlide9.xml" Id="Ra032624fd0c2445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531b12f81c4b51" /><Relationship Type="http://schemas.openxmlformats.org/officeDocument/2006/relationships/notesSlide" Target="/ppt/notesSlides/notesSlide10.xml" Id="Ra5acfafcf5c14a2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790596b0e74662" /><Relationship Type="http://schemas.openxmlformats.org/officeDocument/2006/relationships/notesSlide" Target="/ppt/notesSlides/notesSlide11.xml" Id="Rfe903ee177744b1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182c87c406470a" /><Relationship Type="http://schemas.openxmlformats.org/officeDocument/2006/relationships/notesSlide" Target="/ppt/notesSlides/notesSlide12.xml" Id="Rf8cddf558129467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aadb87edec493e" /><Relationship Type="http://schemas.openxmlformats.org/officeDocument/2006/relationships/notesSlide" Target="/ppt/notesSlides/notesSlide13.xml" Id="Rb2ce2fe53fa2468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ff4bc443d94ed6" /><Relationship Type="http://schemas.openxmlformats.org/officeDocument/2006/relationships/notesSlide" Target="/ppt/notesSlides/notesSlide14.xml" Id="Re9f3a82ed5a24a2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ec488bd681438b" /><Relationship Type="http://schemas.openxmlformats.org/officeDocument/2006/relationships/notesSlide" Target="/ppt/notesSlides/notesSlide15.xml" Id="R8dff2c9bf1754f3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4c4e95c25343ee" /><Relationship Type="http://schemas.openxmlformats.org/officeDocument/2006/relationships/notesSlide" Target="/ppt/notesSlides/notesSlide16.xml" Id="Rcde9d6d7aaff479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3a29eca9a64164" /><Relationship Type="http://schemas.openxmlformats.org/officeDocument/2006/relationships/notesSlide" Target="/ppt/notesSlides/notesSlide17.xml" Id="R4561848a238f47b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87583af8c64fe7" /><Relationship Type="http://schemas.openxmlformats.org/officeDocument/2006/relationships/notesSlide" Target="/ppt/notesSlides/notesSlide18.xml" Id="Ra58a81edf150457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f2de4db6c846e2" /><Relationship Type="http://schemas.openxmlformats.org/officeDocument/2006/relationships/notesSlide" Target="/ppt/notesSlides/notesSlide19.xml" Id="R103a3b76441f45f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60ab1e5d564573" /><Relationship Type="http://schemas.openxmlformats.org/officeDocument/2006/relationships/notesSlide" Target="/ppt/notesSlides/notesSlide20.xml" Id="Re7c79b93a66243a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cde413f38e4c97" /><Relationship Type="http://schemas.openxmlformats.org/officeDocument/2006/relationships/notesSlide" Target="/ppt/notesSlides/notesSlide21.xml" Id="Raf720cbdb73a434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52804ecfb34942" /><Relationship Type="http://schemas.openxmlformats.org/officeDocument/2006/relationships/notesSlide" Target="/ppt/notesSlides/notesSlide22.xml" Id="Racc1f5d1fdcc47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詩篇第135章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135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135:1  |  Psalms 135:1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你們要讚美耶和華！ 你們要讚美耶和華的名！ 耶和華的僕人站在耶和華殿中； 站在我們神殿院中的，你們要讚美他！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ye the LORD. Praise ye the name of the LORD; praise him, O ye servants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135:2  |  Psalms 135:2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（和合本節號合併）你們要讚美耶和華！ 你們要讚美耶和華的名！ 耶和華的僕人站在耶和華殿中； 站在我們神殿院中的，你們要讚美他！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that stand in the house of the LORD, in the courts of the house of our God,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135:3  |  Psalms 135:3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你們要讚美耶和華！ 耶和華本為善； 要歌頌他的名， 因為這是美好的。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the LORD; for the LORD is good: sing praises unto his name; for it is pleasant.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135:4  |  Psalms 135:4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耶和華揀選雅各歸自己， 揀選以色列特作自己的子民。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hath chosen Jacob unto himself, and Israel for his peculiar treasure.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135:5  |  Psalms 135:5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原來我知道耶和華為大， 也知道我們的主超乎萬神之上。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know that the LORD is great, and that our Lord is above all gods.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135:6  |  Psalms 135:6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耶和華在天上，在地下， 在海中，在一切的深處， 都隨自己的意旨而行。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Whatsoever the LORD pleased, that did he in heaven, and in earth, in the seas, and all deep places.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135:7  |  Psalms 135:7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他使雲霧從地極上騰， 造電隨雨而閃， 從府庫中帶出風來。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causeth the vapours to ascend from the ends of the earth; he maketh lightnings for the rain; he bringeth the wind out of his treasuries.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135:8  |  Psalms 135:8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他將埃及頭生的， 連人帶牲畜都擊殺了。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smote the firstborn of Egypt, both of man and beast.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135:9  |  Psalms 135:9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埃及啊，他施行神蹟奇事， 在你當中，在法老和他一切臣僕身上。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sent tokens and wonders into the midst of thee, O Egypt, upon Pharaoh, and upon all his servants.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135:10  |  Psalms 135:10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他擊殺許多的民， 又殺戮大能的王，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smote great nations, and slew mighty kings;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135:11  |  Psalms 135:11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就是亞摩利王西宏和巴珊王噩， 並迦南一切的國王，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Sihon king of the Amorites, and Og king of Bashan, and all the kingdoms of Canaan: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135:12  |  Psalms 135:12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將他們的地賞賜他的百姓以色列為業。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gave their land for an heritage, an heritage unto Israel his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135:13  |  Psalms 135:13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耶和華啊，你的名存到永遠！ 耶和華啊，你可記念的名存到萬代！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name, O LORD, endureth for ever; and thy memorial, O LORD, throughout all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135:14  |  Psalms 135:14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耶和華要為他的百姓伸冤， 為他的僕人後悔。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will judge his people, and he will repent himself concerning his servants.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135:15  |  Psalms 135:15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外邦的偶像是金的，銀的， 是人手所造的；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idols of the heathen are silver and gold, the work of men’s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135:16  |  Psalms 135:16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有口卻不能言， 有眼卻不能看，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mouths, but they speak not; eyes have they, but they see not;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135:17  |  Psalms 135:17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有耳卻不能聽， 口中也沒有氣息。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ears, but they hear not; neither is there any breath in their mouths.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135:18  |  Psalms 135:18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造他的要和他一樣， 凡靠他的也要如此。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make them are like unto them: so is every one that trusteth in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135:19  |  Psalms 135:19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以色列家啊，你們要稱頌耶和華！ 亞倫家啊，你們要稱頌耶和華！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 the LORD, O house of Israel: bless the LORD, O house of Aaron: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135:20  |  Psalms 135:20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利未家啊，你們要稱頌耶和華！ 你們敬畏耶和華的，要稱頌耶和華！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 the LORD, O house of Levi: ye that fear the LORD, bless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135:21  |  Psalms 135:21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住在耶路撒冷的耶和華 該從錫安受稱頌。 你們要讚美耶和華！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the LORD out of Zion, which dwelleth at Jerusalem. Praise ye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2026-08-30T04:32:24.1920000Z</dcterms:created>
  <dcterms:modified xsi:type="dcterms:W3CDTF">2026-08-30T04:32:24.1920000Z</dcterms:modified>
</coreProperties>
</file>