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5960f445d374a3a" /><Relationship Type="http://schemas.openxmlformats.org/officeDocument/2006/relationships/extended-properties" Target="/docProps/app.xml" Id="Reeb159c15a354e24" /><Relationship Type="http://schemas.openxmlformats.org/officeDocument/2006/relationships/officeDocument" Target="/ppt/presentation.xml" Id="R69cb8d0474dd4c6d" /></Relationships>
</file>

<file path=ppt/presentation.xml><?xml version="1.0" encoding="utf-8"?>
<p:presentation xmlns:p="http://schemas.openxmlformats.org/presentationml/2006/main">
  <p:sldMasterIdLst>
    <p:sldMasterId xmlns:r="http://schemas.openxmlformats.org/officeDocument/2006/relationships" id="2147483648" r:id="Rc38b0ac21ee64918"/>
  </p:sldMasterIdLst>
  <p:notesMasterIdLst>
    <p:notesMasterId xmlns:r="http://schemas.openxmlformats.org/officeDocument/2006/relationships" r:id="Rd2634136d5074dfa"/>
  </p:notesMasterIdLst>
  <p:sldIdLst>
    <p:sldId xmlns:r="http://schemas.openxmlformats.org/officeDocument/2006/relationships" id="256" r:id="Rcdaa65bde0f041c8"/>
    <p:sldId xmlns:r="http://schemas.openxmlformats.org/officeDocument/2006/relationships" id="257" r:id="R5598a2d84a9d4213"/>
    <p:sldId xmlns:r="http://schemas.openxmlformats.org/officeDocument/2006/relationships" id="258" r:id="Rd8cf15ee038e43a3"/>
    <p:sldId xmlns:r="http://schemas.openxmlformats.org/officeDocument/2006/relationships" id="259" r:id="Rc5624cdfe9bf4240"/>
    <p:sldId xmlns:r="http://schemas.openxmlformats.org/officeDocument/2006/relationships" id="260" r:id="Ra6f8118b27594848"/>
    <p:sldId xmlns:r="http://schemas.openxmlformats.org/officeDocument/2006/relationships" id="261" r:id="R8cb1f6358d5444a3"/>
    <p:sldId xmlns:r="http://schemas.openxmlformats.org/officeDocument/2006/relationships" id="262" r:id="Rc1f536c4d3f34d2c"/>
    <p:sldId xmlns:r="http://schemas.openxmlformats.org/officeDocument/2006/relationships" id="263" r:id="Rae1d102d911b4e99"/>
    <p:sldId xmlns:r="http://schemas.openxmlformats.org/officeDocument/2006/relationships" id="264" r:id="R55e7a46073254dce"/>
    <p:sldId xmlns:r="http://schemas.openxmlformats.org/officeDocument/2006/relationships" id="265" r:id="Rcc3a9d7be8f84d6f"/>
    <p:sldId xmlns:r="http://schemas.openxmlformats.org/officeDocument/2006/relationships" id="266" r:id="R8af9ca939f0046ab"/>
    <p:sldId xmlns:r="http://schemas.openxmlformats.org/officeDocument/2006/relationships" id="267" r:id="R1deb3d8b2b3a4777"/>
    <p:sldId xmlns:r="http://schemas.openxmlformats.org/officeDocument/2006/relationships" id="268" r:id="R4ae3ca999e3f4910"/>
    <p:sldId xmlns:r="http://schemas.openxmlformats.org/officeDocument/2006/relationships" id="269" r:id="R56eba2813106422a"/>
    <p:sldId xmlns:r="http://schemas.openxmlformats.org/officeDocument/2006/relationships" id="270" r:id="Rbe1a8a1aa8ee4006"/>
    <p:sldId xmlns:r="http://schemas.openxmlformats.org/officeDocument/2006/relationships" id="271" r:id="Rdf1b5d751b2b4281"/>
    <p:sldId xmlns:r="http://schemas.openxmlformats.org/officeDocument/2006/relationships" id="272" r:id="R86e32e9173174e12"/>
    <p:sldId xmlns:r="http://schemas.openxmlformats.org/officeDocument/2006/relationships" id="273" r:id="R44c8bc240b2f48b7"/>
    <p:sldId xmlns:r="http://schemas.openxmlformats.org/officeDocument/2006/relationships" id="274" r:id="R3f11f423091a4228"/>
    <p:sldId xmlns:r="http://schemas.openxmlformats.org/officeDocument/2006/relationships" id="275" r:id="R57568860910344dc"/>
    <p:sldId xmlns:r="http://schemas.openxmlformats.org/officeDocument/2006/relationships" id="276" r:id="Re6c91e6123a24cd2"/>
    <p:sldId xmlns:r="http://schemas.openxmlformats.org/officeDocument/2006/relationships" id="277" r:id="Rde9e208e7f0d472c"/>
    <p:sldId xmlns:r="http://schemas.openxmlformats.org/officeDocument/2006/relationships" id="278" r:id="Ra69fc4094e534b05"/>
    <p:sldId xmlns:r="http://schemas.openxmlformats.org/officeDocument/2006/relationships" id="279" r:id="R361f9142bf0d42f7"/>
    <p:sldId xmlns:r="http://schemas.openxmlformats.org/officeDocument/2006/relationships" id="280" r:id="Rc1ecb78c0b9147c8"/>
    <p:sldId xmlns:r="http://schemas.openxmlformats.org/officeDocument/2006/relationships" id="281" r:id="Re316191e902a4670"/>
    <p:sldId xmlns:r="http://schemas.openxmlformats.org/officeDocument/2006/relationships" id="282" r:id="Rdfdbe651c9aa45ff"/>
    <p:sldId xmlns:r="http://schemas.openxmlformats.org/officeDocument/2006/relationships" id="283" r:id="Rb429ead2ec384870"/>
    <p:sldId xmlns:r="http://schemas.openxmlformats.org/officeDocument/2006/relationships" id="284" r:id="R816f6129837c4213"/>
    <p:sldId xmlns:r="http://schemas.openxmlformats.org/officeDocument/2006/relationships" id="285" r:id="Re1e8042ecd9740ae"/>
    <p:sldId xmlns:r="http://schemas.openxmlformats.org/officeDocument/2006/relationships" id="286" r:id="R14681f0233c647c9"/>
    <p:sldId xmlns:r="http://schemas.openxmlformats.org/officeDocument/2006/relationships" id="287" r:id="R2dd5a6402fc342f6"/>
    <p:sldId xmlns:r="http://schemas.openxmlformats.org/officeDocument/2006/relationships" id="288" r:id="Rbec140e70355493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c18dae0b87143b6" /><Relationship Type="http://schemas.openxmlformats.org/officeDocument/2006/relationships/slideMaster" Target="/ppt/slideMasters/slideMaster1.xml" Id="Rc38b0ac21ee64918" /><Relationship Type="http://schemas.openxmlformats.org/officeDocument/2006/relationships/notesMaster" Target="/ppt/notesMasters/notesMaster1.xml" Id="Rd2634136d5074dfa" /><Relationship Type="http://schemas.openxmlformats.org/officeDocument/2006/relationships/presProps" Target="/ppt/presProps.xml" Id="R6a2d0a07ada64b24" /><Relationship Type="http://schemas.openxmlformats.org/officeDocument/2006/relationships/tableStyles" Target="/ppt/tableStyles.xml" Id="R37563ec7f0b842c6" /><Relationship Type="http://schemas.openxmlformats.org/officeDocument/2006/relationships/slide" Target="/ppt/slides/slide1.xml" Id="Rcdaa65bde0f041c8" /><Relationship Type="http://schemas.openxmlformats.org/officeDocument/2006/relationships/slide" Target="/ppt/slides/slide2.xml" Id="R5598a2d84a9d4213" /><Relationship Type="http://schemas.openxmlformats.org/officeDocument/2006/relationships/slide" Target="/ppt/slides/slide3.xml" Id="Rd8cf15ee038e43a3" /><Relationship Type="http://schemas.openxmlformats.org/officeDocument/2006/relationships/slide" Target="/ppt/slides/slide4.xml" Id="Rc5624cdfe9bf4240" /><Relationship Type="http://schemas.openxmlformats.org/officeDocument/2006/relationships/slide" Target="/ppt/slides/slide5.xml" Id="Ra6f8118b27594848" /><Relationship Type="http://schemas.openxmlformats.org/officeDocument/2006/relationships/slide" Target="/ppt/slides/slide6.xml" Id="R8cb1f6358d5444a3" /><Relationship Type="http://schemas.openxmlformats.org/officeDocument/2006/relationships/slide" Target="/ppt/slides/slide7.xml" Id="Rc1f536c4d3f34d2c" /><Relationship Type="http://schemas.openxmlformats.org/officeDocument/2006/relationships/slide" Target="/ppt/slides/slide8.xml" Id="Rae1d102d911b4e99" /><Relationship Type="http://schemas.openxmlformats.org/officeDocument/2006/relationships/slide" Target="/ppt/slides/slide9.xml" Id="R55e7a46073254dce" /><Relationship Type="http://schemas.openxmlformats.org/officeDocument/2006/relationships/slide" Target="/ppt/slides/slide10.xml" Id="Rcc3a9d7be8f84d6f" /><Relationship Type="http://schemas.openxmlformats.org/officeDocument/2006/relationships/slide" Target="/ppt/slides/slide11.xml" Id="R8af9ca939f0046ab" /><Relationship Type="http://schemas.openxmlformats.org/officeDocument/2006/relationships/slide" Target="/ppt/slides/slide12.xml" Id="R1deb3d8b2b3a4777" /><Relationship Type="http://schemas.openxmlformats.org/officeDocument/2006/relationships/slide" Target="/ppt/slides/slide13.xml" Id="R4ae3ca999e3f4910" /><Relationship Type="http://schemas.openxmlformats.org/officeDocument/2006/relationships/slide" Target="/ppt/slides/slide14.xml" Id="R56eba2813106422a" /><Relationship Type="http://schemas.openxmlformats.org/officeDocument/2006/relationships/slide" Target="/ppt/slides/slide15.xml" Id="Rbe1a8a1aa8ee4006" /><Relationship Type="http://schemas.openxmlformats.org/officeDocument/2006/relationships/slide" Target="/ppt/slides/slide16.xml" Id="Rdf1b5d751b2b4281" /><Relationship Type="http://schemas.openxmlformats.org/officeDocument/2006/relationships/slide" Target="/ppt/slides/slide17.xml" Id="R86e32e9173174e12" /><Relationship Type="http://schemas.openxmlformats.org/officeDocument/2006/relationships/slide" Target="/ppt/slides/slide18.xml" Id="R44c8bc240b2f48b7" /><Relationship Type="http://schemas.openxmlformats.org/officeDocument/2006/relationships/slide" Target="/ppt/slides/slide19.xml" Id="R3f11f423091a4228" /><Relationship Type="http://schemas.openxmlformats.org/officeDocument/2006/relationships/slide" Target="/ppt/slides/slide20.xml" Id="R57568860910344dc" /><Relationship Type="http://schemas.openxmlformats.org/officeDocument/2006/relationships/slide" Target="/ppt/slides/slide21.xml" Id="Re6c91e6123a24cd2" /><Relationship Type="http://schemas.openxmlformats.org/officeDocument/2006/relationships/slide" Target="/ppt/slides/slide22.xml" Id="Rde9e208e7f0d472c" /><Relationship Type="http://schemas.openxmlformats.org/officeDocument/2006/relationships/slide" Target="/ppt/slides/slide23.xml" Id="Ra69fc4094e534b05" /><Relationship Type="http://schemas.openxmlformats.org/officeDocument/2006/relationships/slide" Target="/ppt/slides/slide24.xml" Id="R361f9142bf0d42f7" /><Relationship Type="http://schemas.openxmlformats.org/officeDocument/2006/relationships/slide" Target="/ppt/slides/slide25.xml" Id="Rc1ecb78c0b9147c8" /><Relationship Type="http://schemas.openxmlformats.org/officeDocument/2006/relationships/slide" Target="/ppt/slides/slide26.xml" Id="Re316191e902a4670" /><Relationship Type="http://schemas.openxmlformats.org/officeDocument/2006/relationships/slide" Target="/ppt/slides/slide27.xml" Id="Rdfdbe651c9aa45ff" /><Relationship Type="http://schemas.openxmlformats.org/officeDocument/2006/relationships/slide" Target="/ppt/slides/slide28.xml" Id="Rb429ead2ec384870" /><Relationship Type="http://schemas.openxmlformats.org/officeDocument/2006/relationships/slide" Target="/ppt/slides/slide29.xml" Id="R816f6129837c4213" /><Relationship Type="http://schemas.openxmlformats.org/officeDocument/2006/relationships/slide" Target="/ppt/slides/slide30.xml" Id="Re1e8042ecd9740ae" /><Relationship Type="http://schemas.openxmlformats.org/officeDocument/2006/relationships/slide" Target="/ppt/slides/slide31.xml" Id="R14681f0233c647c9" /><Relationship Type="http://schemas.openxmlformats.org/officeDocument/2006/relationships/slide" Target="/ppt/slides/slide32.xml" Id="R2dd5a6402fc342f6" /><Relationship Type="http://schemas.openxmlformats.org/officeDocument/2006/relationships/slide" Target="/ppt/slides/slide33.xml" Id="Rbec140e70355493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b57e02ad7e74d4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ef28d59800942ee" /><Relationship Type="http://schemas.openxmlformats.org/officeDocument/2006/relationships/notesMaster" Target="/ppt/notesMasters/notesMaster1.xml" Id="Rd65892ccfe85446e" /></Relationships>
</file>

<file path=ppt/notesSlides/_rels/notesSlide2.xml.rels>&#65279;<?xml version="1.0" encoding="utf-8"?><Relationships xmlns="http://schemas.openxmlformats.org/package/2006/relationships"><Relationship Type="http://schemas.openxmlformats.org/officeDocument/2006/relationships/slide" Target="/ppt/slides/slide2.xml" Id="R6c449da6371e4855" /><Relationship Type="http://schemas.openxmlformats.org/officeDocument/2006/relationships/notesMaster" Target="/ppt/notesMasters/notesMaster1.xml" Id="R2695173fc2ec4d2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c945468b6544e66" /><Relationship Type="http://schemas.openxmlformats.org/officeDocument/2006/relationships/notesMaster" Target="/ppt/notesMasters/notesMaster1.xml" Id="R4ff9564123ca42ce" /></Relationships>
</file>

<file path=ppt/notesSlides/_rels/notesSlide4.xml.rels>&#65279;<?xml version="1.0" encoding="utf-8"?><Relationships xmlns="http://schemas.openxmlformats.org/package/2006/relationships"><Relationship Type="http://schemas.openxmlformats.org/officeDocument/2006/relationships/slide" Target="/ppt/slides/slide4.xml" Id="R207f9c4e25a24cf7" /><Relationship Type="http://schemas.openxmlformats.org/officeDocument/2006/relationships/notesMaster" Target="/ppt/notesMasters/notesMaster1.xml" Id="Rfe54a7b815274854" /></Relationships>
</file>

<file path=ppt/notesSlides/_rels/notesSlide5.xml.rels>&#65279;<?xml version="1.0" encoding="utf-8"?><Relationships xmlns="http://schemas.openxmlformats.org/package/2006/relationships"><Relationship Type="http://schemas.openxmlformats.org/officeDocument/2006/relationships/slide" Target="/ppt/slides/slide5.xml" Id="R12fc61301ecd46a5" /><Relationship Type="http://schemas.openxmlformats.org/officeDocument/2006/relationships/notesMaster" Target="/ppt/notesMasters/notesMaster1.xml" Id="R36b0c73b7e33465f" /></Relationships>
</file>

<file path=ppt/notesSlides/_rels/notesSlide6.xml.rels>&#65279;<?xml version="1.0" encoding="utf-8"?><Relationships xmlns="http://schemas.openxmlformats.org/package/2006/relationships"><Relationship Type="http://schemas.openxmlformats.org/officeDocument/2006/relationships/slide" Target="/ppt/slides/slide6.xml" Id="R91ee77fa951a43c1" /><Relationship Type="http://schemas.openxmlformats.org/officeDocument/2006/relationships/notesMaster" Target="/ppt/notesMasters/notesMaster1.xml" Id="Rc55a9c00ff924f0c" /></Relationships>
</file>

<file path=ppt/notesSlides/_rels/notesSlide7.xml.rels>&#65279;<?xml version="1.0" encoding="utf-8"?><Relationships xmlns="http://schemas.openxmlformats.org/package/2006/relationships"><Relationship Type="http://schemas.openxmlformats.org/officeDocument/2006/relationships/slide" Target="/ppt/slides/slide7.xml" Id="R71fa4a26a4494da7" /><Relationship Type="http://schemas.openxmlformats.org/officeDocument/2006/relationships/notesMaster" Target="/ppt/notesMasters/notesMaster1.xml" Id="R09926c225f9e4519" /></Relationships>
</file>

<file path=ppt/notesSlides/_rels/notesSlide8.xml.rels>&#65279;<?xml version="1.0" encoding="utf-8"?><Relationships xmlns="http://schemas.openxmlformats.org/package/2006/relationships"><Relationship Type="http://schemas.openxmlformats.org/officeDocument/2006/relationships/slide" Target="/ppt/slides/slide8.xml" Id="R9ddc4c90b8b349c4" /><Relationship Type="http://schemas.openxmlformats.org/officeDocument/2006/relationships/notesMaster" Target="/ppt/notesMasters/notesMaster1.xml" Id="R5861728f787a47cf" /></Relationships>
</file>

<file path=ppt/notesSlides/_rels/notesSlide9.xml.rels>&#65279;<?xml version="1.0" encoding="utf-8"?><Relationships xmlns="http://schemas.openxmlformats.org/package/2006/relationships"><Relationship Type="http://schemas.openxmlformats.org/officeDocument/2006/relationships/slide" Target="/ppt/slides/slide9.xml" Id="Rf9330bc01ae94c6a" /><Relationship Type="http://schemas.openxmlformats.org/officeDocument/2006/relationships/notesMaster" Target="/ppt/notesMasters/notesMaster1.xml" Id="R8f9e75e97e55433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65a3cf640804817" /><Relationship Type="http://schemas.openxmlformats.org/officeDocument/2006/relationships/notesMaster" Target="/ppt/notesMasters/notesMaster1.xml" Id="Rc06c5d0ae626458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c13ea4f81b74c07" /><Relationship Type="http://schemas.openxmlformats.org/officeDocument/2006/relationships/notesMaster" Target="/ppt/notesMasters/notesMaster1.xml" Id="Rca5f05cb41ab437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e1e9c2f6c9443f3" /><Relationship Type="http://schemas.openxmlformats.org/officeDocument/2006/relationships/notesMaster" Target="/ppt/notesMasters/notesMaster1.xml" Id="Rfe87c1c995964bd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83f069d64964827" /><Relationship Type="http://schemas.openxmlformats.org/officeDocument/2006/relationships/notesMaster" Target="/ppt/notesMasters/notesMaster1.xml" Id="R2c543e185c18423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caca72d38ad4605" /><Relationship Type="http://schemas.openxmlformats.org/officeDocument/2006/relationships/notesMaster" Target="/ppt/notesMasters/notesMaster1.xml" Id="R22855a2fc8f84e5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d30fcdfb3dc495e" /><Relationship Type="http://schemas.openxmlformats.org/officeDocument/2006/relationships/notesMaster" Target="/ppt/notesMasters/notesMaster1.xml" Id="Rc6f953dc40214f2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04b7d89233e45e7" /><Relationship Type="http://schemas.openxmlformats.org/officeDocument/2006/relationships/notesMaster" Target="/ppt/notesMasters/notesMaster1.xml" Id="Rcd45b84260e04b7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96874199bdf45d8" /><Relationship Type="http://schemas.openxmlformats.org/officeDocument/2006/relationships/notesMaster" Target="/ppt/notesMasters/notesMaster1.xml" Id="Re95cf948ebb5491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936be91922a4d14" /><Relationship Type="http://schemas.openxmlformats.org/officeDocument/2006/relationships/notesMaster" Target="/ppt/notesMasters/notesMaster1.xml" Id="Rc90019b3ce97482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17aab87d008417e" /><Relationship Type="http://schemas.openxmlformats.org/officeDocument/2006/relationships/notesMaster" Target="/ppt/notesMasters/notesMaster1.xml" Id="R041405b05af845b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62751a3f88f40c0" /><Relationship Type="http://schemas.openxmlformats.org/officeDocument/2006/relationships/notesMaster" Target="/ppt/notesMasters/notesMaster1.xml" Id="R2907ac6979084f6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29dac202a02427c" /><Relationship Type="http://schemas.openxmlformats.org/officeDocument/2006/relationships/notesMaster" Target="/ppt/notesMasters/notesMaster1.xml" Id="R879bf42a696d400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545e29e338849ae" /><Relationship Type="http://schemas.openxmlformats.org/officeDocument/2006/relationships/notesMaster" Target="/ppt/notesMasters/notesMaster1.xml" Id="R264479b75e7e445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894e752141941b9" /><Relationship Type="http://schemas.openxmlformats.org/officeDocument/2006/relationships/notesMaster" Target="/ppt/notesMasters/notesMaster1.xml" Id="R92e30754f81f408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66f78a48fdb4399" /><Relationship Type="http://schemas.openxmlformats.org/officeDocument/2006/relationships/notesMaster" Target="/ppt/notesMasters/notesMaster1.xml" Id="Ra2d615af0c854d6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b2da7f074164c2e" /><Relationship Type="http://schemas.openxmlformats.org/officeDocument/2006/relationships/notesMaster" Target="/ppt/notesMasters/notesMaster1.xml" Id="R3bf6083bb594453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64437644d7a43ec" /><Relationship Type="http://schemas.openxmlformats.org/officeDocument/2006/relationships/notesMaster" Target="/ppt/notesMasters/notesMaster1.xml" Id="R4d7be938b9ae423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cea2400cd654a3a" /><Relationship Type="http://schemas.openxmlformats.org/officeDocument/2006/relationships/notesMaster" Target="/ppt/notesMasters/notesMaster1.xml" Id="Rb07a6b980b0c466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fe99cf1920e4764" /><Relationship Type="http://schemas.openxmlformats.org/officeDocument/2006/relationships/notesMaster" Target="/ppt/notesMasters/notesMaster1.xml" Id="R67a93d41cc6f4e8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1e36e1052bd421e" /><Relationship Type="http://schemas.openxmlformats.org/officeDocument/2006/relationships/notesMaster" Target="/ppt/notesMasters/notesMaster1.xml" Id="Re714ff5c8f9c421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edd2f7188e540f8" /><Relationship Type="http://schemas.openxmlformats.org/officeDocument/2006/relationships/notesMaster" Target="/ppt/notesMasters/notesMaster1.xml" Id="Rb96566f5b9a74c2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35e0bb8ecae4c65" /><Relationship Type="http://schemas.openxmlformats.org/officeDocument/2006/relationships/notesMaster" Target="/ppt/notesMasters/notesMaster1.xml" Id="R4472c779f378435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cc5c18ca21b46a9" /><Relationship Type="http://schemas.openxmlformats.org/officeDocument/2006/relationships/notesMaster" Target="/ppt/notesMasters/notesMaster1.xml" Id="R17eafec0aa4f4d6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d844966ae134cf9" /><Relationship Type="http://schemas.openxmlformats.org/officeDocument/2006/relationships/notesMaster" Target="/ppt/notesMasters/notesMaster1.xml" Id="R3d4b9724bba5474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c56c2ae802d4b9b" /><Relationship Type="http://schemas.openxmlformats.org/officeDocument/2006/relationships/image" Target="/ppt/media/image.png" Id="R890242f6798245ea" /><Relationship Type="http://schemas.openxmlformats.org/officeDocument/2006/relationships/image" Target="/ppt/media/image2.png" Id="R79740a9a217f4238" /><Relationship Type="http://schemas.openxmlformats.org/officeDocument/2006/relationships/image" Target="/ppt/media/image.jpeg" Id="Rcd836ff2ce2a48e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0cd655a9bfe47a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90242f6798245e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9740a9a217f423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d836ff2ce2a48e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a7764634f354aaa" /><Relationship Type="http://schemas.openxmlformats.org/officeDocument/2006/relationships/slideLayout" Target="/ppt/slideLayouts/slideLayout1.xml" Id="R250a2f6165454a09" /><Relationship Type="http://schemas.openxmlformats.org/officeDocument/2006/relationships/slideLayout" Target="/ppt/slideLayouts/slideLayout2.xml" Id="Rde402e18f8dd4ae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50a2f6165454a09"/>
    <p:sldLayoutId xmlns:r="http://schemas.openxmlformats.org/officeDocument/2006/relationships" id="2147483650" r:id="Rde402e18f8dd4ae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2b40b41da4f4ddb" /><Relationship Type="http://schemas.openxmlformats.org/officeDocument/2006/relationships/notesSlide" Target="/ppt/notesSlides/notesSlide1.xml" Id="R3efc82d4a98b419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3b0036496d74a7c" /><Relationship Type="http://schemas.openxmlformats.org/officeDocument/2006/relationships/notesSlide" Target="/ppt/notesSlides/notesSlide2.xml" Id="R9bf919292cde44b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fa70f1977c643a0" /><Relationship Type="http://schemas.openxmlformats.org/officeDocument/2006/relationships/notesSlide" Target="/ppt/notesSlides/notesSlide3.xml" Id="R3bc2dd7096944a3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332a5a131174dea" /><Relationship Type="http://schemas.openxmlformats.org/officeDocument/2006/relationships/notesSlide" Target="/ppt/notesSlides/notesSlide4.xml" Id="Rebaeeb9c4ec84f3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8b7d3b6aee24ec2" /><Relationship Type="http://schemas.openxmlformats.org/officeDocument/2006/relationships/notesSlide" Target="/ppt/notesSlides/notesSlide5.xml" Id="R24b58e5709544b1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b8c5ce63d58443e" /><Relationship Type="http://schemas.openxmlformats.org/officeDocument/2006/relationships/notesSlide" Target="/ppt/notesSlides/notesSlide6.xml" Id="R550e95eede6d463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022334cf153463b" /><Relationship Type="http://schemas.openxmlformats.org/officeDocument/2006/relationships/notesSlide" Target="/ppt/notesSlides/notesSlide7.xml" Id="R64b8fb3c113b4b2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695e5cbcd2547fb" /><Relationship Type="http://schemas.openxmlformats.org/officeDocument/2006/relationships/notesSlide" Target="/ppt/notesSlides/notesSlide8.xml" Id="R5bd29e79bc12441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d78c4bead834be5" /><Relationship Type="http://schemas.openxmlformats.org/officeDocument/2006/relationships/notesSlide" Target="/ppt/notesSlides/notesSlide9.xml" Id="R1fb0aba634a14c5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873b0cb04bc496e" /><Relationship Type="http://schemas.openxmlformats.org/officeDocument/2006/relationships/notesSlide" Target="/ppt/notesSlides/notesSlide10.xml" Id="Rcf359b15f4a1461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18926385bc1442d" /><Relationship Type="http://schemas.openxmlformats.org/officeDocument/2006/relationships/notesSlide" Target="/ppt/notesSlides/notesSlide11.xml" Id="R31e9e293f4014e4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506edefb95547b2" /><Relationship Type="http://schemas.openxmlformats.org/officeDocument/2006/relationships/notesSlide" Target="/ppt/notesSlides/notesSlide12.xml" Id="Ra545a105d614434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7b6f5bcda0849c4" /><Relationship Type="http://schemas.openxmlformats.org/officeDocument/2006/relationships/notesSlide" Target="/ppt/notesSlides/notesSlide13.xml" Id="R863d2d96303a4d8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157b24ffd5f4dee" /><Relationship Type="http://schemas.openxmlformats.org/officeDocument/2006/relationships/notesSlide" Target="/ppt/notesSlides/notesSlide14.xml" Id="R2c4ae2ed48124a0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30fa545fcd5434a" /><Relationship Type="http://schemas.openxmlformats.org/officeDocument/2006/relationships/notesSlide" Target="/ppt/notesSlides/notesSlide15.xml" Id="Rd1c6fad63f42408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9277db8b11442d7" /><Relationship Type="http://schemas.openxmlformats.org/officeDocument/2006/relationships/notesSlide" Target="/ppt/notesSlides/notesSlide16.xml" Id="Ra64a9593d8cb4e6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9e0fdf241fb4a7c" /><Relationship Type="http://schemas.openxmlformats.org/officeDocument/2006/relationships/notesSlide" Target="/ppt/notesSlides/notesSlide17.xml" Id="R922734f32c4b40f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e339a9eca094101" /><Relationship Type="http://schemas.openxmlformats.org/officeDocument/2006/relationships/notesSlide" Target="/ppt/notesSlides/notesSlide18.xml" Id="Rd1a80c92f7c8455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e656f1170c04c62" /><Relationship Type="http://schemas.openxmlformats.org/officeDocument/2006/relationships/notesSlide" Target="/ppt/notesSlides/notesSlide19.xml" Id="R849cbf1683ba46f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270542b9f134910" /><Relationship Type="http://schemas.openxmlformats.org/officeDocument/2006/relationships/notesSlide" Target="/ppt/notesSlides/notesSlide20.xml" Id="Rff1cb4ac713c41f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74db002d6a44685" /><Relationship Type="http://schemas.openxmlformats.org/officeDocument/2006/relationships/notesSlide" Target="/ppt/notesSlides/notesSlide21.xml" Id="Rbd09f60c46634c7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56f11c5ba664736" /><Relationship Type="http://schemas.openxmlformats.org/officeDocument/2006/relationships/notesSlide" Target="/ppt/notesSlides/notesSlide22.xml" Id="Ra552efebc48b45d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10435ad3bf54932" /><Relationship Type="http://schemas.openxmlformats.org/officeDocument/2006/relationships/notesSlide" Target="/ppt/notesSlides/notesSlide23.xml" Id="R4167d38ef7ff440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cbd1439fc9b4ff9" /><Relationship Type="http://schemas.openxmlformats.org/officeDocument/2006/relationships/notesSlide" Target="/ppt/notesSlides/notesSlide24.xml" Id="R43f5a41f308c418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b4cebc16d93459d" /><Relationship Type="http://schemas.openxmlformats.org/officeDocument/2006/relationships/notesSlide" Target="/ppt/notesSlides/notesSlide25.xml" Id="R644a8799ab7b433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f402832d6ff437a" /><Relationship Type="http://schemas.openxmlformats.org/officeDocument/2006/relationships/notesSlide" Target="/ppt/notesSlides/notesSlide26.xml" Id="R789209589083444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32ad6474c0240f4" /><Relationship Type="http://schemas.openxmlformats.org/officeDocument/2006/relationships/notesSlide" Target="/ppt/notesSlides/notesSlide27.xml" Id="Rb076281c8e0e478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b4995b75cbe4825" /><Relationship Type="http://schemas.openxmlformats.org/officeDocument/2006/relationships/notesSlide" Target="/ppt/notesSlides/notesSlide28.xml" Id="R4745aae1ac5c4c4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7a42c81d36741b7" /><Relationship Type="http://schemas.openxmlformats.org/officeDocument/2006/relationships/notesSlide" Target="/ppt/notesSlides/notesSlide29.xml" Id="R2afc2606cd32417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d8abbd5bee04699" /><Relationship Type="http://schemas.openxmlformats.org/officeDocument/2006/relationships/notesSlide" Target="/ppt/notesSlides/notesSlide30.xml" Id="R9171073b97c7407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409ef08f1084e9b" /><Relationship Type="http://schemas.openxmlformats.org/officeDocument/2006/relationships/notesSlide" Target="/ppt/notesSlides/notesSlide31.xml" Id="R9f5e4ec5e39140e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5c002570dd5c4e8d" /><Relationship Type="http://schemas.openxmlformats.org/officeDocument/2006/relationships/notesSlide" Target="/ppt/notesSlides/notesSlide32.xml" Id="R49f91e11ba434ba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d327d2d515243fa" /><Relationship Type="http://schemas.openxmlformats.org/officeDocument/2006/relationships/notesSlide" Target="/ppt/notesSlides/notesSlide33.xml" Id="Rfb21261ea7084cf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以西結書第21章</a:t>
            </a:r>
          </a:p>
          <a:p xmlns:a="http://schemas.openxmlformats.org/drawingml/2006/main">
            <a:pPr algn="ctr">
              <a:buNone/>
            </a:pPr>
            <a:r>
              <a:rPr sz="2000">
                <a:solidFill>
                  <a:srgbClr val="FFFFFF"/>
                </a:solidFill>
                <a:latin typeface="Georgia"/>
                <a:ea typeface="Georgia"/>
                <a:cs typeface="Georgia"/>
              </a:rPr>
              <a:t>Ezekiel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21:1  |  Ezekiel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And the word of the LORD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21:2  |  Ezekiel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「人子啊，你要面向耶路撒冷和聖所滴下預言，攻擊以色列地。</a:t>
            </a:r>
          </a:p>
          <a:p xmlns:a="http://schemas.openxmlformats.org/drawingml/2006/main">
            <a:pPr algn="ctr">
              <a:buNone/>
            </a:pPr>
            <a:r>
              <a:rPr sz="2400">
                <a:solidFill>
                  <a:srgbClr val="FFFFFF"/>
                </a:solidFill>
                <a:latin typeface="Georgia"/>
                <a:ea typeface="Georgia"/>
                <a:cs typeface="Georgia"/>
              </a:rPr>
              <a:t>Son of man, set thy face toward Jerusalem, and drop thy word toward the holy places, and prophesy against the land of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21:3  |  Ezekiel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對以色列地說，耶和華如此說：我與你為敵，並要拔刀出鞘，從你中間將義人和惡人一併剪除。</a:t>
            </a:r>
          </a:p>
          <a:p xmlns:a="http://schemas.openxmlformats.org/drawingml/2006/main">
            <a:pPr algn="ctr">
              <a:buNone/>
            </a:pPr>
            <a:r>
              <a:rPr sz="2100">
                <a:solidFill>
                  <a:srgbClr val="FFFFFF"/>
                </a:solidFill>
                <a:latin typeface="Georgia"/>
                <a:ea typeface="Georgia"/>
                <a:cs typeface="Georgia"/>
              </a:rPr>
              <a:t>And say to the land of Israel, Thus saith the LORD; Behold, I am against thee, and will draw forth my sword out of his sheath, and will cut off from thee the righteous and the wicked.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21:4  |  Ezekiel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我既要從你中間剪除義人和惡人，所以我的刀要出鞘，自南至北攻擊一切有血氣的；</a:t>
            </a:r>
          </a:p>
          <a:p xmlns:a="http://schemas.openxmlformats.org/drawingml/2006/main">
            <a:pPr algn="ctr">
              <a:buNone/>
            </a:pPr>
            <a:r>
              <a:rPr sz="2100">
                <a:solidFill>
                  <a:srgbClr val="FFFFFF"/>
                </a:solidFill>
                <a:latin typeface="Georgia"/>
                <a:ea typeface="Georgia"/>
                <a:cs typeface="Georgia"/>
              </a:rPr>
              <a:t>Seeing then that I will cut off from thee the righteous and the wicked, therefore shall my sword go forth out of his sheath against all flesh from the south to the north: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21:5  |  Ezekiel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一切有血氣的就知道我－耶和華已經拔刀出鞘，必不再入鞘。</a:t>
            </a:r>
          </a:p>
          <a:p xmlns:a="http://schemas.openxmlformats.org/drawingml/2006/main">
            <a:pPr algn="ctr">
              <a:buNone/>
            </a:pPr>
            <a:r>
              <a:rPr sz="2400">
                <a:solidFill>
                  <a:srgbClr val="FFFFFF"/>
                </a:solidFill>
                <a:latin typeface="Georgia"/>
                <a:ea typeface="Georgia"/>
                <a:cs typeface="Georgia"/>
              </a:rPr>
              <a:t>That all flesh may know that I the LORD have drawn forth my sword out of his sheath: it shall not return any more.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21:6  |  Ezekiel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人子啊，你要歎息，在他們眼前彎着腰，苦苦地歎息。</a:t>
            </a:r>
          </a:p>
          <a:p xmlns:a="http://schemas.openxmlformats.org/drawingml/2006/main">
            <a:pPr algn="ctr">
              <a:buNone/>
            </a:pPr>
            <a:r>
              <a:rPr sz="2400">
                <a:solidFill>
                  <a:srgbClr val="FFFFFF"/>
                </a:solidFill>
                <a:latin typeface="Georgia"/>
                <a:ea typeface="Georgia"/>
                <a:cs typeface="Georgia"/>
              </a:rPr>
              <a:t>Sigh therefore, thou son of man, with the breaking of thy loins; and with bitterness sigh before their eyes.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21:7  |  Ezekiel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他們問你說：『為何歎息呢？』你就說：『因為有風聲、[災禍]要來。人心都必消化，手都發軟，精神衰敗，膝弱如水。看哪，這[災禍]臨近，必然成就。這是主耶和華說的。』」</a:t>
            </a:r>
          </a:p>
          <a:p xmlns:a="http://schemas.openxmlformats.org/drawingml/2006/main">
            <a:pPr algn="ctr">
              <a:buNone/>
            </a:pPr>
            <a:r>
              <a:rPr sz="1800">
                <a:solidFill>
                  <a:srgbClr val="FFFFFF"/>
                </a:solidFill>
                <a:latin typeface="Georgia"/>
                <a:ea typeface="Georgia"/>
                <a:cs typeface="Georgia"/>
              </a:rPr>
              <a:t>And it shall be, when they say unto thee, Wherefore sighest thou? that thou shalt answer, For the tidings; because it cometh: and every heart shall melt, and all hands shall be feeble, and every spirit shall faint, and all knees shall be weak as water: behold, it cometh, and shall be brought to pass, saith the Lord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21:8  |  Ezekiel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Again the word of the LORD came unto me, saying,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21:9  |  Ezekiel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「人子啊，你要預言。耶和華吩咐我如此說： 有刀、有刀， 是磨快擦亮的；</a:t>
            </a:r>
          </a:p>
          <a:p xmlns:a="http://schemas.openxmlformats.org/drawingml/2006/main">
            <a:pPr algn="ctr">
              <a:buNone/>
            </a:pPr>
            <a:r>
              <a:rPr sz="2400">
                <a:solidFill>
                  <a:srgbClr val="FFFFFF"/>
                </a:solidFill>
                <a:latin typeface="Georgia"/>
                <a:ea typeface="Georgia"/>
                <a:cs typeface="Georgia"/>
              </a:rPr>
              <a:t>Son of man, prophesy, and say, Thus saith the LORD; Say, A sword, a sword is sharpened, and also furbished: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21:10  |  Ezekiel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磨快為要行殺戮， 擦亮為要像閃電。 我們豈可快樂嗎？[罰]我子的杖藐視各樹。</a:t>
            </a:r>
          </a:p>
          <a:p xmlns:a="http://schemas.openxmlformats.org/drawingml/2006/main">
            <a:pPr algn="ctr">
              <a:buNone/>
            </a:pPr>
            <a:r>
              <a:rPr sz="2100">
                <a:solidFill>
                  <a:srgbClr val="FFFFFF"/>
                </a:solidFill>
                <a:latin typeface="Georgia"/>
                <a:ea typeface="Georgia"/>
                <a:cs typeface="Georgia"/>
              </a:rPr>
              <a:t>It is sharpened to make a sore slaughter; it is furbished that it may glitter: should we then make mirth? it contemneth the rod of my son, as every tree.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21:11  |  Ezekiel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這刀已經交給人擦亮，為要應手使用。這刀已經磨快擦亮，好交在行殺戮的人手中。</a:t>
            </a:r>
          </a:p>
          <a:p xmlns:a="http://schemas.openxmlformats.org/drawingml/2006/main">
            <a:pPr algn="ctr">
              <a:buNone/>
            </a:pPr>
            <a:r>
              <a:rPr sz="2100">
                <a:solidFill>
                  <a:srgbClr val="FFFFFF"/>
                </a:solidFill>
                <a:latin typeface="Georgia"/>
                <a:ea typeface="Georgia"/>
                <a:cs typeface="Georgia"/>
              </a:rPr>
              <a:t>And he hath given it to be furbished, that it may be handled: this sword is sharpened, and it is furbished, to give it into the hand of the slayer.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21:12  |  Ezekiel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人子啊，你要呼喊哀號，因為這刀臨到我的百姓和以色列一切的首領。他們和我的百姓都交在刀下，所以你要拍腿[歎息]。</a:t>
            </a:r>
          </a:p>
          <a:p xmlns:a="http://schemas.openxmlformats.org/drawingml/2006/main">
            <a:pPr algn="ctr">
              <a:buNone/>
            </a:pPr>
            <a:r>
              <a:rPr sz="2100">
                <a:solidFill>
                  <a:srgbClr val="FFFFFF"/>
                </a:solidFill>
                <a:latin typeface="Georgia"/>
                <a:ea typeface="Georgia"/>
                <a:cs typeface="Georgia"/>
              </a:rPr>
              <a:t>Cry and howl, son of man: for it shall be upon my people, it shall be upon all the princes of Israel: terrors by reason of the sword shall be upon my people: smite therefore upon thy thigh.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21:13  |  Ezekiel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有試驗的事；若那藐視的杖歸於無有，怎麼樣呢？這是主耶和華說的。</a:t>
            </a:r>
          </a:p>
          <a:p xmlns:a="http://schemas.openxmlformats.org/drawingml/2006/main">
            <a:pPr algn="ctr">
              <a:buNone/>
            </a:pPr>
            <a:r>
              <a:rPr sz="2400">
                <a:solidFill>
                  <a:srgbClr val="FFFFFF"/>
                </a:solidFill>
                <a:latin typeface="Georgia"/>
                <a:ea typeface="Georgia"/>
                <a:cs typeface="Georgia"/>
              </a:rPr>
              <a:t>Because it is a trial, and what if the sword contemn even the rod? it shall be no more, saith the Lord GOD.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21:14  |  Ezekiel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「人子啊，你要拍掌預言。我－[耶和華]要使這刀，就是致死傷的刀，一連三次加倍[刺人]，進入他們的內屋，使大人受死傷的就是這刀。</a:t>
            </a:r>
          </a:p>
          <a:p xmlns:a="http://schemas.openxmlformats.org/drawingml/2006/main">
            <a:pPr algn="ctr">
              <a:buNone/>
            </a:pPr>
            <a:r>
              <a:rPr sz="1800">
                <a:solidFill>
                  <a:srgbClr val="FFFFFF"/>
                </a:solidFill>
                <a:latin typeface="Georgia"/>
                <a:ea typeface="Georgia"/>
                <a:cs typeface="Georgia"/>
              </a:rPr>
              <a:t>Thou therefore, son of man, prophesy, and smite thine hands together, and let the sword be doubled the third time, the sword of the slain: it is the sword of the great men that are slain, which entereth into their privy chambers.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21:15  |  Ezekiel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我設立這恐嚇人的刀，攻擊他們的一切城門，使他們的心消化，加增他們跌倒的事。哎！這刀造得像閃電，磨得尖利，要行殺戮。</a:t>
            </a:r>
          </a:p>
          <a:p xmlns:a="http://schemas.openxmlformats.org/drawingml/2006/main">
            <a:pPr algn="ctr">
              <a:buNone/>
            </a:pPr>
            <a:r>
              <a:rPr sz="2100">
                <a:solidFill>
                  <a:srgbClr val="FFFFFF"/>
                </a:solidFill>
                <a:latin typeface="Georgia"/>
                <a:ea typeface="Georgia"/>
                <a:cs typeface="Georgia"/>
              </a:rPr>
              <a:t>I have set the point of the sword against all their gates, that their heart may faint, and their ruins be multiplied: ah! it is made bright, it is wrapped up for the slaughter.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21:16  |  Ezekiel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刀啊，你歸在右邊，擺在左邊；你面向哪方，就向那方[殺戮]。</a:t>
            </a:r>
          </a:p>
          <a:p xmlns:a="http://schemas.openxmlformats.org/drawingml/2006/main">
            <a:pPr algn="ctr">
              <a:buNone/>
            </a:pPr>
            <a:r>
              <a:rPr sz="2400">
                <a:solidFill>
                  <a:srgbClr val="FFFFFF"/>
                </a:solidFill>
                <a:latin typeface="Georgia"/>
                <a:ea typeface="Georgia"/>
                <a:cs typeface="Georgia"/>
              </a:rPr>
              <a:t>Go thee one way or other, either on the right hand, or on the left, whithersoever thy face is set.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21:17  |  Ezekiel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我也要拍掌，並要使我的忿怒止息。這是我－耶和華說的。」</a:t>
            </a:r>
          </a:p>
          <a:p xmlns:a="http://schemas.openxmlformats.org/drawingml/2006/main">
            <a:pPr algn="ctr">
              <a:buNone/>
            </a:pPr>
            <a:r>
              <a:rPr sz="2400">
                <a:solidFill>
                  <a:srgbClr val="FFFFFF"/>
                </a:solidFill>
                <a:latin typeface="Georgia"/>
                <a:ea typeface="Georgia"/>
                <a:cs typeface="Georgia"/>
              </a:rPr>
              <a:t>I will also smite mine hands together, and I will cause my fury to rest: I the LORD have said it.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21:18  |  Ezekiel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The word of the LORD came unto me again, saying,</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21:19  |  Ezekiel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「人子啊，你要定出兩條路，好使巴比倫王的刀來。這兩條路必從一地分出來，又要在通城的路口上畫出一隻手來。</a:t>
            </a:r>
          </a:p>
          <a:p xmlns:a="http://schemas.openxmlformats.org/drawingml/2006/main">
            <a:pPr algn="ctr">
              <a:buNone/>
            </a:pPr>
            <a:r>
              <a:rPr sz="2100">
                <a:solidFill>
                  <a:srgbClr val="FFFFFF"/>
                </a:solidFill>
                <a:latin typeface="Georgia"/>
                <a:ea typeface="Georgia"/>
                <a:cs typeface="Georgia"/>
              </a:rPr>
              <a:t>Also, thou son of man, appoint thee two ways, that the sword of the king of Babylon may come: both twain shall come forth out of one land: and choose thou a place, choose it at the head of the way to the city.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21:20  |  Ezekiel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你要定出一條路，使刀來到亞捫人的拉巴；又要定出一條路，使刀來到猶大的堅固城耶路撒冷。</a:t>
            </a:r>
          </a:p>
          <a:p xmlns:a="http://schemas.openxmlformats.org/drawingml/2006/main">
            <a:pPr algn="ctr">
              <a:buNone/>
            </a:pPr>
            <a:r>
              <a:rPr sz="2400">
                <a:solidFill>
                  <a:srgbClr val="FFFFFF"/>
                </a:solidFill>
                <a:latin typeface="Georgia"/>
                <a:ea typeface="Georgia"/>
                <a:cs typeface="Georgia"/>
              </a:rPr>
              <a:t>Appoint a way, that the sword may come to Rabbath of the Ammonites, and to Judah in Jerusalem the defenced.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21:21  |  Ezekiel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因為巴比倫王站在岔路那裏，在兩條路口上要占卜。他搖籤求問神像，察看[犧牲的]肝；</a:t>
            </a:r>
          </a:p>
          <a:p xmlns:a="http://schemas.openxmlformats.org/drawingml/2006/main">
            <a:pPr algn="ctr">
              <a:buNone/>
            </a:pPr>
            <a:r>
              <a:rPr sz="2100">
                <a:solidFill>
                  <a:srgbClr val="FFFFFF"/>
                </a:solidFill>
                <a:latin typeface="Georgia"/>
                <a:ea typeface="Georgia"/>
                <a:cs typeface="Georgia"/>
              </a:rPr>
              <a:t>For the king of Babylon stood at the parting of the way, at the head of the two ways, to use divination: he made his arrows bright, he consulted with images, he looked in the liver.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21:22  |  Ezekiel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在右手中拿着為耶路撒冷占卜的籤，使他安設撞城錘，張口叫殺，揚聲吶喊，築壘造臺，以撞城錘，攻打城門。</a:t>
            </a:r>
          </a:p>
          <a:p xmlns:a="http://schemas.openxmlformats.org/drawingml/2006/main">
            <a:pPr algn="ctr">
              <a:buNone/>
            </a:pPr>
            <a:r>
              <a:rPr sz="1800">
                <a:solidFill>
                  <a:srgbClr val="FFFFFF"/>
                </a:solidFill>
                <a:latin typeface="Georgia"/>
                <a:ea typeface="Georgia"/>
                <a:cs typeface="Georgia"/>
              </a:rPr>
              <a:t>At his right hand was the divination for Jerusalem, to appoint captains, to open the mouth in the slaughter, to lift up the voice with shouting, to appoint battering rams against the gates, to cast a mount, and to build a fort.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21:23  |  Ezekiel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據那些曾起誓的猶大人看來，這是虛假的占卜；但巴比倫王要使他們想起罪孽，以致將他們捉住。」</a:t>
            </a:r>
          </a:p>
          <a:p xmlns:a="http://schemas.openxmlformats.org/drawingml/2006/main">
            <a:pPr algn="ctr">
              <a:buNone/>
            </a:pPr>
            <a:r>
              <a:rPr sz="2100">
                <a:solidFill>
                  <a:srgbClr val="FFFFFF"/>
                </a:solidFill>
                <a:latin typeface="Georgia"/>
                <a:ea typeface="Georgia"/>
                <a:cs typeface="Georgia"/>
              </a:rPr>
              <a:t>And it shall be unto them as a false divination in their sight, to them that have sworn oaths: but he will call to remembrance the iniquity, that they may be taken.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21:24  |  Ezekiel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主耶和華如此說：「因你們的過犯顯露，使你們的罪孽被記念，以致你們的罪惡在行為上都彰顯出來；又因你們被記念，就被捉住。</a:t>
            </a:r>
          </a:p>
          <a:p xmlns:a="http://schemas.openxmlformats.org/drawingml/2006/main">
            <a:pPr algn="ctr">
              <a:buNone/>
            </a:pPr>
            <a:r>
              <a:rPr sz="1800">
                <a:solidFill>
                  <a:srgbClr val="FFFFFF"/>
                </a:solidFill>
                <a:latin typeface="Georgia"/>
                <a:ea typeface="Georgia"/>
                <a:cs typeface="Georgia"/>
              </a:rPr>
              <a:t>Therefore thus saith the Lord GOD; Because ye have made your iniquity to be remembered, in that your transgressions are discovered, so that in all your doings your sins do appear; because, I say, that ye are come to remembrance, ye shall be taken with the hand.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21:25  |  Ezekiel 21:25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你這受死傷行惡的以色列王啊，罪孽的盡頭到了，受報的日子已到。</a:t>
            </a:r>
          </a:p>
          <a:p xmlns:a="http://schemas.openxmlformats.org/drawingml/2006/main">
            <a:pPr algn="ctr">
              <a:buNone/>
            </a:pPr>
            <a:r>
              <a:rPr sz="2400">
                <a:solidFill>
                  <a:srgbClr val="FFFFFF"/>
                </a:solidFill>
                <a:latin typeface="Georgia"/>
                <a:ea typeface="Georgia"/>
                <a:cs typeface="Georgia"/>
              </a:rPr>
              <a:t>And thou, profane wicked prince of Israel, whose day is come, when iniquity shall have an end,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21:26  |  Ezekiel 21:26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主耶和華如此說：當除掉冠，摘下冕，景況必不再像先前；要使卑者升為高，使高者降為卑。</a:t>
            </a:r>
          </a:p>
          <a:p xmlns:a="http://schemas.openxmlformats.org/drawingml/2006/main">
            <a:pPr algn="ctr">
              <a:buNone/>
            </a:pPr>
            <a:r>
              <a:rPr sz="2100">
                <a:solidFill>
                  <a:srgbClr val="FFFFFF"/>
                </a:solidFill>
                <a:latin typeface="Georgia"/>
                <a:ea typeface="Georgia"/>
                <a:cs typeface="Georgia"/>
              </a:rPr>
              <a:t>Thus saith the Lord GOD; Remove the diadem, and take off the crown: this shall not be the same: exalt him that is low, and abase him that is high.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21:27  |  Ezekiel 21:27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我要將[這國]傾覆，傾覆，而又傾覆；這[國]也必不再有，直等到那應得的人來到，我就賜給[他]。」</a:t>
            </a:r>
          </a:p>
          <a:p xmlns:a="http://schemas.openxmlformats.org/drawingml/2006/main">
            <a:pPr algn="ctr">
              <a:buNone/>
            </a:pPr>
            <a:r>
              <a:rPr sz="2400">
                <a:solidFill>
                  <a:srgbClr val="FFFFFF"/>
                </a:solidFill>
                <a:latin typeface="Georgia"/>
                <a:ea typeface="Georgia"/>
                <a:cs typeface="Georgia"/>
              </a:rPr>
              <a:t>I will overturn, overturn, overturn, it: and it shall be no more, until he come whose right it is; and I will give it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21:28  |  Ezekiel 21:28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「人子啊，要發預言說：主耶和華論到亞捫人和他們的凌辱，吩咐我如此說：有刀，有拔出來的刀，已經擦亮，為行殺戮，使他像閃電以行吞滅。</a:t>
            </a:r>
          </a:p>
          <a:p xmlns:a="http://schemas.openxmlformats.org/drawingml/2006/main">
            <a:pPr algn="ctr">
              <a:buNone/>
            </a:pPr>
            <a:r>
              <a:rPr sz="1800">
                <a:solidFill>
                  <a:srgbClr val="FFFFFF"/>
                </a:solidFill>
                <a:latin typeface="Georgia"/>
                <a:ea typeface="Georgia"/>
                <a:cs typeface="Georgia"/>
              </a:rPr>
              <a:t>And thou, son of man, prophesy and say, Thus saith the Lord GOD concerning the Ammonites, and concerning their reproach; even say thou, The sword, the sword is drawn: for the slaughter it is furbished, to consume because of the glittering: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21:29  |  Ezekiel 21:29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人為你見虛假的異象，行謊詐的占卜，使你倒在受死傷之惡人的頸項上。他們罪孽到了盡頭，受報的日子已到。</a:t>
            </a:r>
          </a:p>
          <a:p xmlns:a="http://schemas.openxmlformats.org/drawingml/2006/main">
            <a:pPr algn="ctr">
              <a:buNone/>
            </a:pPr>
            <a:r>
              <a:rPr sz="2100">
                <a:solidFill>
                  <a:srgbClr val="FFFFFF"/>
                </a:solidFill>
                <a:latin typeface="Georgia"/>
                <a:ea typeface="Georgia"/>
                <a:cs typeface="Georgia"/>
              </a:rPr>
              <a:t>Whiles they see vanity unto thee, whiles they divine a lie unto thee, to bring thee upon the necks of them that are slain, of the wicked, whose day is come, when their iniquity shall have an end.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21:30  |  Ezekiel 21:30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你將刀收入鞘吧！在你受造之處、生長之地，我必刑罰你。</a:t>
            </a:r>
          </a:p>
          <a:p xmlns:a="http://schemas.openxmlformats.org/drawingml/2006/main">
            <a:pPr algn="ctr">
              <a:buNone/>
            </a:pPr>
            <a:r>
              <a:rPr sz="2400">
                <a:solidFill>
                  <a:srgbClr val="FFFFFF"/>
                </a:solidFill>
                <a:latin typeface="Georgia"/>
                <a:ea typeface="Georgia"/>
                <a:cs typeface="Georgia"/>
              </a:rPr>
              <a:t>Shall I cause it to return into his sheath? I will judge thee in the place where thou wast created, in the land of thy nativity.</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21:31  |  Ezekiel 21:31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我必將我的惱恨倒在你身上，將我烈怒的火噴在你身上；又將你交在善於殺滅的畜類人手中。</a:t>
            </a:r>
          </a:p>
          <a:p xmlns:a="http://schemas.openxmlformats.org/drawingml/2006/main">
            <a:pPr algn="ctr">
              <a:buNone/>
            </a:pPr>
            <a:r>
              <a:rPr sz="2100">
                <a:solidFill>
                  <a:srgbClr val="FFFFFF"/>
                </a:solidFill>
                <a:latin typeface="Georgia"/>
                <a:ea typeface="Georgia"/>
                <a:cs typeface="Georgia"/>
              </a:rPr>
              <a:t>And I will pour out mine indignation upon thee, I will blow against thee in the fire of my wrath, and deliver thee into the hand of brutish men, and skilful to destroy.</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21:32  |  Ezekiel 21:32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你必當柴被火焚燒；你的血必[流]在國中。你必不再被記念，因為這是我－耶和華說的。」</a:t>
            </a:r>
          </a:p>
          <a:p xmlns:a="http://schemas.openxmlformats.org/drawingml/2006/main">
            <a:pPr algn="ctr">
              <a:buNone/>
            </a:pPr>
            <a:r>
              <a:rPr sz="2400">
                <a:solidFill>
                  <a:srgbClr val="FFFFFF"/>
                </a:solidFill>
                <a:latin typeface="Georgia"/>
                <a:ea typeface="Georgia"/>
                <a:cs typeface="Georgia"/>
              </a:rPr>
              <a:t>Thou shalt be for fuel to the fire; thy blood shall be in the midst of the land; thou shalt be no more remembered: for I the LORD have spoken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2026-08-30T07:16:06.0480000Z</dcterms:created>
  <dcterms:modified xsi:type="dcterms:W3CDTF">2026-08-30T07:16:06.0480000Z</dcterms:modified>
</coreProperties>
</file>