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77280cf8fbed4cf6" /><Relationship Type="http://schemas.openxmlformats.org/officeDocument/2006/relationships/extended-properties" Target="/docProps/app.xml" Id="R62cccce6a29e406d" /><Relationship Type="http://schemas.openxmlformats.org/officeDocument/2006/relationships/officeDocument" Target="/ppt/presentation.xml" Id="R2a362dfb6d4b488b" /></Relationships>
</file>

<file path=ppt/presentation.xml><?xml version="1.0" encoding="utf-8"?>
<p:presentation xmlns:p="http://schemas.openxmlformats.org/presentationml/2006/main">
  <p:sldMasterIdLst>
    <p:sldMasterId xmlns:r="http://schemas.openxmlformats.org/officeDocument/2006/relationships" id="2147483648" r:id="R2eb92ffb357f4228"/>
  </p:sldMasterIdLst>
  <p:notesMasterIdLst>
    <p:notesMasterId xmlns:r="http://schemas.openxmlformats.org/officeDocument/2006/relationships" r:id="R825e30cea3e1494d"/>
  </p:notesMasterIdLst>
  <p:sldIdLst>
    <p:sldId xmlns:r="http://schemas.openxmlformats.org/officeDocument/2006/relationships" id="256" r:id="Ra9fd1e5812ea493d"/>
    <p:sldId xmlns:r="http://schemas.openxmlformats.org/officeDocument/2006/relationships" id="257" r:id="Rcc16ecda13af4391"/>
    <p:sldId xmlns:r="http://schemas.openxmlformats.org/officeDocument/2006/relationships" id="258" r:id="R3f57617260c44d58"/>
    <p:sldId xmlns:r="http://schemas.openxmlformats.org/officeDocument/2006/relationships" id="259" r:id="R44f7f18a22dd4473"/>
    <p:sldId xmlns:r="http://schemas.openxmlformats.org/officeDocument/2006/relationships" id="260" r:id="R4dbd173d19844872"/>
    <p:sldId xmlns:r="http://schemas.openxmlformats.org/officeDocument/2006/relationships" id="261" r:id="R97691f0415a74e71"/>
    <p:sldId xmlns:r="http://schemas.openxmlformats.org/officeDocument/2006/relationships" id="262" r:id="Rb673acf82c0540f8"/>
    <p:sldId xmlns:r="http://schemas.openxmlformats.org/officeDocument/2006/relationships" id="263" r:id="R0b3ac9438ffe45ea"/>
    <p:sldId xmlns:r="http://schemas.openxmlformats.org/officeDocument/2006/relationships" id="264" r:id="R2b0fe841db3b4d42"/>
    <p:sldId xmlns:r="http://schemas.openxmlformats.org/officeDocument/2006/relationships" id="265" r:id="R048f0ab404a448a2"/>
    <p:sldId xmlns:r="http://schemas.openxmlformats.org/officeDocument/2006/relationships" id="266" r:id="R15732d67e5f84852"/>
    <p:sldId xmlns:r="http://schemas.openxmlformats.org/officeDocument/2006/relationships" id="267" r:id="R5291a4aed2d64ec3"/>
    <p:sldId xmlns:r="http://schemas.openxmlformats.org/officeDocument/2006/relationships" id="268" r:id="R1a71c3a8848a410d"/>
    <p:sldId xmlns:r="http://schemas.openxmlformats.org/officeDocument/2006/relationships" id="269" r:id="R2cc3156d99534a65"/>
    <p:sldId xmlns:r="http://schemas.openxmlformats.org/officeDocument/2006/relationships" id="270" r:id="R7b832e9de88241bb"/>
    <p:sldId xmlns:r="http://schemas.openxmlformats.org/officeDocument/2006/relationships" id="271" r:id="Rdc4c8bb63296491b"/>
    <p:sldId xmlns:r="http://schemas.openxmlformats.org/officeDocument/2006/relationships" id="272" r:id="R251d98c7d6f3405c"/>
    <p:sldId xmlns:r="http://schemas.openxmlformats.org/officeDocument/2006/relationships" id="273" r:id="R10ee7a3384014a4a"/>
    <p:sldId xmlns:r="http://schemas.openxmlformats.org/officeDocument/2006/relationships" id="274" r:id="R858dc22fea03487f"/>
    <p:sldId xmlns:r="http://schemas.openxmlformats.org/officeDocument/2006/relationships" id="275" r:id="R1df4946fb7834960"/>
    <p:sldId xmlns:r="http://schemas.openxmlformats.org/officeDocument/2006/relationships" id="276" r:id="Ra13d6369baec4e10"/>
    <p:sldId xmlns:r="http://schemas.openxmlformats.org/officeDocument/2006/relationships" id="277" r:id="Rb54ea7bdbb344a4d"/>
    <p:sldId xmlns:r="http://schemas.openxmlformats.org/officeDocument/2006/relationships" id="278" r:id="R5ae65414add240cc"/>
    <p:sldId xmlns:r="http://schemas.openxmlformats.org/officeDocument/2006/relationships" id="279" r:id="Rae04653d78d24e62"/>
    <p:sldId xmlns:r="http://schemas.openxmlformats.org/officeDocument/2006/relationships" id="280" r:id="Rb5ae28b0e561450e"/>
    <p:sldId xmlns:r="http://schemas.openxmlformats.org/officeDocument/2006/relationships" id="281" r:id="Rb9f9cb7407414b46"/>
    <p:sldId xmlns:r="http://schemas.openxmlformats.org/officeDocument/2006/relationships" id="282" r:id="R5504aded5cbb4078"/>
    <p:sldId xmlns:r="http://schemas.openxmlformats.org/officeDocument/2006/relationships" id="283" r:id="R2aa2b9edf6c74bca"/>
    <p:sldId xmlns:r="http://schemas.openxmlformats.org/officeDocument/2006/relationships" id="284" r:id="R5f6fc5963b6e409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d57c1122dc5403e" /><Relationship Type="http://schemas.openxmlformats.org/officeDocument/2006/relationships/slideMaster" Target="/ppt/slideMasters/slideMaster1.xml" Id="R2eb92ffb357f4228" /><Relationship Type="http://schemas.openxmlformats.org/officeDocument/2006/relationships/notesMaster" Target="/ppt/notesMasters/notesMaster1.xml" Id="R825e30cea3e1494d" /><Relationship Type="http://schemas.openxmlformats.org/officeDocument/2006/relationships/presProps" Target="/ppt/presProps.xml" Id="Rbfb1af9e195a4b79" /><Relationship Type="http://schemas.openxmlformats.org/officeDocument/2006/relationships/tableStyles" Target="/ppt/tableStyles.xml" Id="R6d283a7461e648bc" /><Relationship Type="http://schemas.openxmlformats.org/officeDocument/2006/relationships/slide" Target="/ppt/slides/slide1.xml" Id="Ra9fd1e5812ea493d" /><Relationship Type="http://schemas.openxmlformats.org/officeDocument/2006/relationships/slide" Target="/ppt/slides/slide2.xml" Id="Rcc16ecda13af4391" /><Relationship Type="http://schemas.openxmlformats.org/officeDocument/2006/relationships/slide" Target="/ppt/slides/slide3.xml" Id="R3f57617260c44d58" /><Relationship Type="http://schemas.openxmlformats.org/officeDocument/2006/relationships/slide" Target="/ppt/slides/slide4.xml" Id="R44f7f18a22dd4473" /><Relationship Type="http://schemas.openxmlformats.org/officeDocument/2006/relationships/slide" Target="/ppt/slides/slide5.xml" Id="R4dbd173d19844872" /><Relationship Type="http://schemas.openxmlformats.org/officeDocument/2006/relationships/slide" Target="/ppt/slides/slide6.xml" Id="R97691f0415a74e71" /><Relationship Type="http://schemas.openxmlformats.org/officeDocument/2006/relationships/slide" Target="/ppt/slides/slide7.xml" Id="Rb673acf82c0540f8" /><Relationship Type="http://schemas.openxmlformats.org/officeDocument/2006/relationships/slide" Target="/ppt/slides/slide8.xml" Id="R0b3ac9438ffe45ea" /><Relationship Type="http://schemas.openxmlformats.org/officeDocument/2006/relationships/slide" Target="/ppt/slides/slide9.xml" Id="R2b0fe841db3b4d42" /><Relationship Type="http://schemas.openxmlformats.org/officeDocument/2006/relationships/slide" Target="/ppt/slides/slide10.xml" Id="R048f0ab404a448a2" /><Relationship Type="http://schemas.openxmlformats.org/officeDocument/2006/relationships/slide" Target="/ppt/slides/slide11.xml" Id="R15732d67e5f84852" /><Relationship Type="http://schemas.openxmlformats.org/officeDocument/2006/relationships/slide" Target="/ppt/slides/slide12.xml" Id="R5291a4aed2d64ec3" /><Relationship Type="http://schemas.openxmlformats.org/officeDocument/2006/relationships/slide" Target="/ppt/slides/slide13.xml" Id="R1a71c3a8848a410d" /><Relationship Type="http://schemas.openxmlformats.org/officeDocument/2006/relationships/slide" Target="/ppt/slides/slide14.xml" Id="R2cc3156d99534a65" /><Relationship Type="http://schemas.openxmlformats.org/officeDocument/2006/relationships/slide" Target="/ppt/slides/slide15.xml" Id="R7b832e9de88241bb" /><Relationship Type="http://schemas.openxmlformats.org/officeDocument/2006/relationships/slide" Target="/ppt/slides/slide16.xml" Id="Rdc4c8bb63296491b" /><Relationship Type="http://schemas.openxmlformats.org/officeDocument/2006/relationships/slide" Target="/ppt/slides/slide17.xml" Id="R251d98c7d6f3405c" /><Relationship Type="http://schemas.openxmlformats.org/officeDocument/2006/relationships/slide" Target="/ppt/slides/slide18.xml" Id="R10ee7a3384014a4a" /><Relationship Type="http://schemas.openxmlformats.org/officeDocument/2006/relationships/slide" Target="/ppt/slides/slide19.xml" Id="R858dc22fea03487f" /><Relationship Type="http://schemas.openxmlformats.org/officeDocument/2006/relationships/slide" Target="/ppt/slides/slide20.xml" Id="R1df4946fb7834960" /><Relationship Type="http://schemas.openxmlformats.org/officeDocument/2006/relationships/slide" Target="/ppt/slides/slide21.xml" Id="Ra13d6369baec4e10" /><Relationship Type="http://schemas.openxmlformats.org/officeDocument/2006/relationships/slide" Target="/ppt/slides/slide22.xml" Id="Rb54ea7bdbb344a4d" /><Relationship Type="http://schemas.openxmlformats.org/officeDocument/2006/relationships/slide" Target="/ppt/slides/slide23.xml" Id="R5ae65414add240cc" /><Relationship Type="http://schemas.openxmlformats.org/officeDocument/2006/relationships/slide" Target="/ppt/slides/slide24.xml" Id="Rae04653d78d24e62" /><Relationship Type="http://schemas.openxmlformats.org/officeDocument/2006/relationships/slide" Target="/ppt/slides/slide25.xml" Id="Rb5ae28b0e561450e" /><Relationship Type="http://schemas.openxmlformats.org/officeDocument/2006/relationships/slide" Target="/ppt/slides/slide26.xml" Id="Rb9f9cb7407414b46" /><Relationship Type="http://schemas.openxmlformats.org/officeDocument/2006/relationships/slide" Target="/ppt/slides/slide27.xml" Id="R5504aded5cbb4078" /><Relationship Type="http://schemas.openxmlformats.org/officeDocument/2006/relationships/slide" Target="/ppt/slides/slide28.xml" Id="R2aa2b9edf6c74bca" /><Relationship Type="http://schemas.openxmlformats.org/officeDocument/2006/relationships/slide" Target="/ppt/slides/slide29.xml" Id="R5f6fc5963b6e409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6f1eb5a9ac6469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ffc49fc156f4907" /><Relationship Type="http://schemas.openxmlformats.org/officeDocument/2006/relationships/notesMaster" Target="/ppt/notesMasters/notesMaster1.xml" Id="R58c688dbbc0c481f" /></Relationships>
</file>

<file path=ppt/notesSlides/_rels/notesSlide2.xml.rels>&#65279;<?xml version="1.0" encoding="utf-8"?><Relationships xmlns="http://schemas.openxmlformats.org/package/2006/relationships"><Relationship Type="http://schemas.openxmlformats.org/officeDocument/2006/relationships/slide" Target="/ppt/slides/slide2.xml" Id="Rcfc4cbd11ea64c87" /><Relationship Type="http://schemas.openxmlformats.org/officeDocument/2006/relationships/notesMaster" Target="/ppt/notesMasters/notesMaster1.xml" Id="R03717bc7972c49f8" /></Relationships>
</file>

<file path=ppt/notesSlides/_rels/notesSlide3.xml.rels>&#65279;<?xml version="1.0" encoding="utf-8"?><Relationships xmlns="http://schemas.openxmlformats.org/package/2006/relationships"><Relationship Type="http://schemas.openxmlformats.org/officeDocument/2006/relationships/slide" Target="/ppt/slides/slide3.xml" Id="R2b0450dce0f74129" /><Relationship Type="http://schemas.openxmlformats.org/officeDocument/2006/relationships/notesMaster" Target="/ppt/notesMasters/notesMaster1.xml" Id="R6741e1bbf28f48d5" /></Relationships>
</file>

<file path=ppt/notesSlides/_rels/notesSlide4.xml.rels>&#65279;<?xml version="1.0" encoding="utf-8"?><Relationships xmlns="http://schemas.openxmlformats.org/package/2006/relationships"><Relationship Type="http://schemas.openxmlformats.org/officeDocument/2006/relationships/slide" Target="/ppt/slides/slide4.xml" Id="R237fa69c0a094ab5" /><Relationship Type="http://schemas.openxmlformats.org/officeDocument/2006/relationships/notesMaster" Target="/ppt/notesMasters/notesMaster1.xml" Id="Ra02ee9db4af54bf1" /></Relationships>
</file>

<file path=ppt/notesSlides/_rels/notesSlide5.xml.rels>&#65279;<?xml version="1.0" encoding="utf-8"?><Relationships xmlns="http://schemas.openxmlformats.org/package/2006/relationships"><Relationship Type="http://schemas.openxmlformats.org/officeDocument/2006/relationships/slide" Target="/ppt/slides/slide5.xml" Id="R42015af075944384" /><Relationship Type="http://schemas.openxmlformats.org/officeDocument/2006/relationships/notesMaster" Target="/ppt/notesMasters/notesMaster1.xml" Id="Raa575ab0fba0423f" /></Relationships>
</file>

<file path=ppt/notesSlides/_rels/notesSlide6.xml.rels>&#65279;<?xml version="1.0" encoding="utf-8"?><Relationships xmlns="http://schemas.openxmlformats.org/package/2006/relationships"><Relationship Type="http://schemas.openxmlformats.org/officeDocument/2006/relationships/slide" Target="/ppt/slides/slide6.xml" Id="R4692e891eaca46f4" /><Relationship Type="http://schemas.openxmlformats.org/officeDocument/2006/relationships/notesMaster" Target="/ppt/notesMasters/notesMaster1.xml" Id="Rc7e4d39ebd3e4cde" /></Relationships>
</file>

<file path=ppt/notesSlides/_rels/notesSlide7.xml.rels>&#65279;<?xml version="1.0" encoding="utf-8"?><Relationships xmlns="http://schemas.openxmlformats.org/package/2006/relationships"><Relationship Type="http://schemas.openxmlformats.org/officeDocument/2006/relationships/slide" Target="/ppt/slides/slide7.xml" Id="Rf0e7624aa29f43b7" /><Relationship Type="http://schemas.openxmlformats.org/officeDocument/2006/relationships/notesMaster" Target="/ppt/notesMasters/notesMaster1.xml" Id="Re8234edf8987421b" /></Relationships>
</file>

<file path=ppt/notesSlides/_rels/notesSlide8.xml.rels>&#65279;<?xml version="1.0" encoding="utf-8"?><Relationships xmlns="http://schemas.openxmlformats.org/package/2006/relationships"><Relationship Type="http://schemas.openxmlformats.org/officeDocument/2006/relationships/slide" Target="/ppt/slides/slide8.xml" Id="Ra701dffde6f74bfc" /><Relationship Type="http://schemas.openxmlformats.org/officeDocument/2006/relationships/notesMaster" Target="/ppt/notesMasters/notesMaster1.xml" Id="Re73d3c7b631b44da" /></Relationships>
</file>

<file path=ppt/notesSlides/_rels/notesSlide9.xml.rels>&#65279;<?xml version="1.0" encoding="utf-8"?><Relationships xmlns="http://schemas.openxmlformats.org/package/2006/relationships"><Relationship Type="http://schemas.openxmlformats.org/officeDocument/2006/relationships/slide" Target="/ppt/slides/slide9.xml" Id="R6cfa73333864491c" /><Relationship Type="http://schemas.openxmlformats.org/officeDocument/2006/relationships/notesMaster" Target="/ppt/notesMasters/notesMaster1.xml" Id="R31770affd8f44d17"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85275b128a3c414a" /><Relationship Type="http://schemas.openxmlformats.org/officeDocument/2006/relationships/notesMaster" Target="/ppt/notesMasters/notesMaster1.xml" Id="R7f3961ac94284d50"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451f7d7a43fd4998" /><Relationship Type="http://schemas.openxmlformats.org/officeDocument/2006/relationships/notesMaster" Target="/ppt/notesMasters/notesMaster1.xml" Id="R14e8a7f6afbb4929"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b44b9a874f804402" /><Relationship Type="http://schemas.openxmlformats.org/officeDocument/2006/relationships/notesMaster" Target="/ppt/notesMasters/notesMaster1.xml" Id="R1cffb6a133724258"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1c7e76c9d3ab4eaa" /><Relationship Type="http://schemas.openxmlformats.org/officeDocument/2006/relationships/notesMaster" Target="/ppt/notesMasters/notesMaster1.xml" Id="Rbd3239515850474a"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afd18b057e204404" /><Relationship Type="http://schemas.openxmlformats.org/officeDocument/2006/relationships/notesMaster" Target="/ppt/notesMasters/notesMaster1.xml" Id="R4c50ba8bc8434166"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8d5b54b24f254843" /><Relationship Type="http://schemas.openxmlformats.org/officeDocument/2006/relationships/notesMaster" Target="/ppt/notesMasters/notesMaster1.xml" Id="Re311ebf92ec84ec3"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4e158615c9824cc0" /><Relationship Type="http://schemas.openxmlformats.org/officeDocument/2006/relationships/notesMaster" Target="/ppt/notesMasters/notesMaster1.xml" Id="R7b23627fa4984451"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b4f416f5117f4d05" /><Relationship Type="http://schemas.openxmlformats.org/officeDocument/2006/relationships/notesMaster" Target="/ppt/notesMasters/notesMaster1.xml" Id="R3fc9986595db468d"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5d93d8306ce64e04" /><Relationship Type="http://schemas.openxmlformats.org/officeDocument/2006/relationships/notesMaster" Target="/ppt/notesMasters/notesMaster1.xml" Id="Rac482290ff5d4ce6"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7aceb6b110e64eb0" /><Relationship Type="http://schemas.openxmlformats.org/officeDocument/2006/relationships/notesMaster" Target="/ppt/notesMasters/notesMaster1.xml" Id="Rd5321a73df13494c"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b1e9308244dd411c" /><Relationship Type="http://schemas.openxmlformats.org/officeDocument/2006/relationships/notesMaster" Target="/ppt/notesMasters/notesMaster1.xml" Id="R0bb63479dde34856"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d5ce64f4eb1a40b5" /><Relationship Type="http://schemas.openxmlformats.org/officeDocument/2006/relationships/notesMaster" Target="/ppt/notesMasters/notesMaster1.xml" Id="Reae468d2aa444c15"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66a26e750dd34b40" /><Relationship Type="http://schemas.openxmlformats.org/officeDocument/2006/relationships/notesMaster" Target="/ppt/notesMasters/notesMaster1.xml" Id="R3910045b73ad4bbc"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81d564855d824a41" /><Relationship Type="http://schemas.openxmlformats.org/officeDocument/2006/relationships/notesMaster" Target="/ppt/notesMasters/notesMaster1.xml" Id="R73f195b6c5df4a48"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f7caa26a1faa4a98" /><Relationship Type="http://schemas.openxmlformats.org/officeDocument/2006/relationships/notesMaster" Target="/ppt/notesMasters/notesMaster1.xml" Id="Rc43ba6933a3f4d9b"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a9086a1527fc452d" /><Relationship Type="http://schemas.openxmlformats.org/officeDocument/2006/relationships/notesMaster" Target="/ppt/notesMasters/notesMaster1.xml" Id="Reb5f693e93f04ee8"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12404041aa6a41b1" /><Relationship Type="http://schemas.openxmlformats.org/officeDocument/2006/relationships/notesMaster" Target="/ppt/notesMasters/notesMaster1.xml" Id="R24cd0ce2f4364fbb"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0c9928c8f58b458e" /><Relationship Type="http://schemas.openxmlformats.org/officeDocument/2006/relationships/notesMaster" Target="/ppt/notesMasters/notesMaster1.xml" Id="Rcc0f668f4aba4931"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365214b58d3d46ce" /><Relationship Type="http://schemas.openxmlformats.org/officeDocument/2006/relationships/notesMaster" Target="/ppt/notesMasters/notesMaster1.xml" Id="R5ea4663f5ade4287"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404fa8e3c1ee49bf" /><Relationship Type="http://schemas.openxmlformats.org/officeDocument/2006/relationships/notesMaster" Target="/ppt/notesMasters/notesMaster1.xml" Id="R5ff90e7bcee243af"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74fc77a56274243" /><Relationship Type="http://schemas.openxmlformats.org/officeDocument/2006/relationships/image" Target="/ppt/media/image.png" Id="R8e3e6aa41e464984" /><Relationship Type="http://schemas.openxmlformats.org/officeDocument/2006/relationships/image" Target="/ppt/media/image2.png" Id="R8820c9f4b92543a2" /><Relationship Type="http://schemas.openxmlformats.org/officeDocument/2006/relationships/image" Target="/ppt/media/image.jpeg" Id="R4e8fd98234224f39"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d43b24f87daf4efb"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8e3e6aa41e464984"/>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8820c9f4b92543a2"/>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4e8fd98234224f39"/>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505ab27874f4604" /><Relationship Type="http://schemas.openxmlformats.org/officeDocument/2006/relationships/slideLayout" Target="/ppt/slideLayouts/slideLayout1.xml" Id="R464ba3a2adf74343" /><Relationship Type="http://schemas.openxmlformats.org/officeDocument/2006/relationships/slideLayout" Target="/ppt/slideLayouts/slideLayout2.xml" Id="R6169a511e8794bc0"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64ba3a2adf74343"/>
    <p:sldLayoutId xmlns:r="http://schemas.openxmlformats.org/officeDocument/2006/relationships" id="2147483650" r:id="R6169a511e8794bc0"/>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4dd24b9ede4041bc" /><Relationship Type="http://schemas.openxmlformats.org/officeDocument/2006/relationships/notesSlide" Target="/ppt/notesSlides/notesSlide1.xml" Id="R44614fed68794503"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d1705eee3c054501" /><Relationship Type="http://schemas.openxmlformats.org/officeDocument/2006/relationships/notesSlide" Target="/ppt/notesSlides/notesSlide2.xml" Id="Rf2de0fdf67af4911"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2fca02f4b9ba4bbe" /><Relationship Type="http://schemas.openxmlformats.org/officeDocument/2006/relationships/notesSlide" Target="/ppt/notesSlides/notesSlide3.xml" Id="R939b0c20333c44dd"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752124be43454431" /><Relationship Type="http://schemas.openxmlformats.org/officeDocument/2006/relationships/notesSlide" Target="/ppt/notesSlides/notesSlide4.xml" Id="R6d88bdd1529a4551"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f6eac0ce9039494d" /><Relationship Type="http://schemas.openxmlformats.org/officeDocument/2006/relationships/notesSlide" Target="/ppt/notesSlides/notesSlide5.xml" Id="R70b8f2f0fbfd4eb2"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c82ab9af7ac94d22" /><Relationship Type="http://schemas.openxmlformats.org/officeDocument/2006/relationships/notesSlide" Target="/ppt/notesSlides/notesSlide6.xml" Id="Ra1f76b2f6b774cfd"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987fc9f05e6649e1" /><Relationship Type="http://schemas.openxmlformats.org/officeDocument/2006/relationships/notesSlide" Target="/ppt/notesSlides/notesSlide7.xml" Id="Rba19aa58c0c34276"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ee6117524cbf4899" /><Relationship Type="http://schemas.openxmlformats.org/officeDocument/2006/relationships/notesSlide" Target="/ppt/notesSlides/notesSlide8.xml" Id="Rb7b90d2c900e482c"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6669f6e35f6d4747" /><Relationship Type="http://schemas.openxmlformats.org/officeDocument/2006/relationships/notesSlide" Target="/ppt/notesSlides/notesSlide9.xml" Id="R78948b781b01430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db0f0635c64d4b13" /><Relationship Type="http://schemas.openxmlformats.org/officeDocument/2006/relationships/notesSlide" Target="/ppt/notesSlides/notesSlide10.xml" Id="Rdeb515a74e1e4ac2"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4ec2a74ded8b4392" /><Relationship Type="http://schemas.openxmlformats.org/officeDocument/2006/relationships/notesSlide" Target="/ppt/notesSlides/notesSlide11.xml" Id="Rba0cd696260143b2"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90a7bd0a566a4377" /><Relationship Type="http://schemas.openxmlformats.org/officeDocument/2006/relationships/notesSlide" Target="/ppt/notesSlides/notesSlide12.xml" Id="Rbad35b3cb27f43f3"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6087b355cb544cec" /><Relationship Type="http://schemas.openxmlformats.org/officeDocument/2006/relationships/notesSlide" Target="/ppt/notesSlides/notesSlide13.xml" Id="R303ee085dfdf4f7c"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0a93f1393dc646c3" /><Relationship Type="http://schemas.openxmlformats.org/officeDocument/2006/relationships/notesSlide" Target="/ppt/notesSlides/notesSlide14.xml" Id="R3948c001ba9e4de0"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d9b2c8ba32db48fe" /><Relationship Type="http://schemas.openxmlformats.org/officeDocument/2006/relationships/notesSlide" Target="/ppt/notesSlides/notesSlide15.xml" Id="R6851553d0de24b91"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77bda88450bd47bc" /><Relationship Type="http://schemas.openxmlformats.org/officeDocument/2006/relationships/notesSlide" Target="/ppt/notesSlides/notesSlide16.xml" Id="R066ae2624a81453f"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b023840e898c43e2" /><Relationship Type="http://schemas.openxmlformats.org/officeDocument/2006/relationships/notesSlide" Target="/ppt/notesSlides/notesSlide17.xml" Id="R23cbaa3a073941ee"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671df67b87ff40cb" /><Relationship Type="http://schemas.openxmlformats.org/officeDocument/2006/relationships/notesSlide" Target="/ppt/notesSlides/notesSlide18.xml" Id="R868c5c19be9a4b39"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38586338e67449e0" /><Relationship Type="http://schemas.openxmlformats.org/officeDocument/2006/relationships/notesSlide" Target="/ppt/notesSlides/notesSlide19.xml" Id="R3c1b4b9cd22141cf"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fb86e661e6be47fa" /><Relationship Type="http://schemas.openxmlformats.org/officeDocument/2006/relationships/notesSlide" Target="/ppt/notesSlides/notesSlide20.xml" Id="Ra1551b6f3d244d05"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b5c56725adff40ff" /><Relationship Type="http://schemas.openxmlformats.org/officeDocument/2006/relationships/notesSlide" Target="/ppt/notesSlides/notesSlide21.xml" Id="Rf1605e267b894ddc"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492f7ada21b04622" /><Relationship Type="http://schemas.openxmlformats.org/officeDocument/2006/relationships/notesSlide" Target="/ppt/notesSlides/notesSlide22.xml" Id="R86cae816719c4ae0"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4977a5cf8c6f4989" /><Relationship Type="http://schemas.openxmlformats.org/officeDocument/2006/relationships/notesSlide" Target="/ppt/notesSlides/notesSlide23.xml" Id="R68f49f806f394ca3"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8a889c7579644936" /><Relationship Type="http://schemas.openxmlformats.org/officeDocument/2006/relationships/notesSlide" Target="/ppt/notesSlides/notesSlide24.xml" Id="R3c9653a8054e4eb2"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32a32a9a59e24ef0" /><Relationship Type="http://schemas.openxmlformats.org/officeDocument/2006/relationships/notesSlide" Target="/ppt/notesSlides/notesSlide25.xml" Id="Ra5dcfe0531ca45d7"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95af76af7d004dce" /><Relationship Type="http://schemas.openxmlformats.org/officeDocument/2006/relationships/notesSlide" Target="/ppt/notesSlides/notesSlide26.xml" Id="R5764a444e0494239"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bf810b8c1f7341e3" /><Relationship Type="http://schemas.openxmlformats.org/officeDocument/2006/relationships/notesSlide" Target="/ppt/notesSlides/notesSlide27.xml" Id="R04ddffb9f34f43d7"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bb7bab8e36ce43fc" /><Relationship Type="http://schemas.openxmlformats.org/officeDocument/2006/relationships/notesSlide" Target="/ppt/notesSlides/notesSlide28.xml" Id="Rbfecbeaa48ae4e05"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3ed5f326cb9941ff" /><Relationship Type="http://schemas.openxmlformats.org/officeDocument/2006/relationships/notesSlide" Target="/ppt/notesSlides/notesSlide29.xml" Id="R1c3bc3a3e5e548b5"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耶利米書第46章</a:t>
            </a:r>
          </a:p>
          <a:p xmlns:a="http://schemas.openxmlformats.org/drawingml/2006/main">
            <a:pPr algn="ctr">
              <a:buNone/>
            </a:pPr>
            <a:r>
              <a:rPr sz="2000">
                <a:solidFill>
                  <a:srgbClr val="FFFFFF"/>
                </a:solidFill>
                <a:latin typeface="Georgia"/>
                <a:ea typeface="Georgia"/>
                <a:cs typeface="Georgia"/>
              </a:rPr>
              <a:t>Jeremiah 46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46:1  |  Jeremiah 46:1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耶和華論列國的話臨到先知耶利米。</a:t>
            </a:r>
          </a:p>
          <a:p xmlns:a="http://schemas.openxmlformats.org/drawingml/2006/main">
            <a:pPr algn="ctr">
              <a:buNone/>
            </a:pPr>
            <a:r>
              <a:rPr sz="2800">
                <a:solidFill>
                  <a:srgbClr val="FFFFFF"/>
                </a:solidFill>
                <a:latin typeface="Georgia"/>
                <a:ea typeface="Georgia"/>
                <a:cs typeface="Georgia"/>
              </a:rPr>
              <a:t>The word of the LORD which came to Jeremiah the prophet against the Gentiles;</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46:2  |  Jeremiah 46:2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論到關乎埃及王法老尼哥的軍隊：這軍隊安營在幼發拉底河邊的迦基米施，是巴比倫王尼布甲尼撒在猶大王約西亞的兒子約雅敬第四年所打敗的。</a:t>
            </a:r>
          </a:p>
          <a:p xmlns:a="http://schemas.openxmlformats.org/drawingml/2006/main">
            <a:pPr algn="ctr">
              <a:buNone/>
            </a:pPr>
            <a:r>
              <a:rPr sz="2100">
                <a:solidFill>
                  <a:srgbClr val="FFFFFF"/>
                </a:solidFill>
                <a:latin typeface="Georgia"/>
                <a:ea typeface="Georgia"/>
                <a:cs typeface="Georgia"/>
              </a:rPr>
              <a:t>Against Egypt, against the army of Pharaoh-necho king of Egypt, which was by the river Euphrates in Carchemish, which Nebuchadrezzar king of Babylon smote in the fourth year of Jehoiakim the son of Josiah king of Judah.</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46:3  |  Jeremiah 46:3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你們要預備大小盾牌， 往前上陣。</a:t>
            </a:r>
          </a:p>
          <a:p xmlns:a="http://schemas.openxmlformats.org/drawingml/2006/main">
            <a:pPr algn="ctr">
              <a:buNone/>
            </a:pPr>
            <a:r>
              <a:rPr sz="2800">
                <a:solidFill>
                  <a:srgbClr val="FFFFFF"/>
                </a:solidFill>
                <a:latin typeface="Georgia"/>
                <a:ea typeface="Georgia"/>
                <a:cs typeface="Georgia"/>
              </a:rPr>
              <a:t>Order ye the buckler and shield, and draw near to battle.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46:4  |  Jeremiah 46:4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你們套上車， 騎上馬！ 頂盔站立， 磨槍貫甲！</a:t>
            </a:r>
          </a:p>
          <a:p xmlns:a="http://schemas.openxmlformats.org/drawingml/2006/main">
            <a:pPr algn="ctr">
              <a:buNone/>
            </a:pPr>
            <a:r>
              <a:rPr sz="2400">
                <a:solidFill>
                  <a:srgbClr val="FFFFFF"/>
                </a:solidFill>
                <a:latin typeface="Georgia"/>
                <a:ea typeface="Georgia"/>
                <a:cs typeface="Georgia"/>
              </a:rPr>
              <a:t>Harness the horses; and get up, ye horsemen, and stand forth with your helmets; furbish the spears, and put on the brigandines.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46:5  |  Jeremiah 46:5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我為何看見他們驚惶轉身退後呢？ 他們的勇士打敗了， 急忙逃跑，並不回頭； 驚嚇四圍都有！ 這是耶和華說的。</a:t>
            </a:r>
          </a:p>
          <a:p xmlns:a="http://schemas.openxmlformats.org/drawingml/2006/main">
            <a:pPr algn="ctr">
              <a:buNone/>
            </a:pPr>
            <a:r>
              <a:rPr sz="2100">
                <a:solidFill>
                  <a:srgbClr val="FFFFFF"/>
                </a:solidFill>
                <a:latin typeface="Georgia"/>
                <a:ea typeface="Georgia"/>
                <a:cs typeface="Georgia"/>
              </a:rPr>
              <a:t>Wherefore have I seen them dismayed and turned away back? and their mighty ones are beaten down, and are fled apace, and look not back: for fear was round about, saith the LORD.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46:6  |  Jeremiah 46:6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不要容快跑的逃避； 不要容勇士逃脫； 他們在北方幼發拉底河邊絆跌仆倒。</a:t>
            </a:r>
          </a:p>
          <a:p xmlns:a="http://schemas.openxmlformats.org/drawingml/2006/main">
            <a:pPr algn="ctr">
              <a:buNone/>
            </a:pPr>
            <a:r>
              <a:rPr sz="2400">
                <a:solidFill>
                  <a:srgbClr val="FFFFFF"/>
                </a:solidFill>
                <a:latin typeface="Georgia"/>
                <a:ea typeface="Georgia"/>
                <a:cs typeface="Georgia"/>
              </a:rPr>
              <a:t>Let not the swift flee away, nor the mighty man escape; they shall stumble, and fall toward the north by the river Euphrates.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46:7  |  Jeremiah 46:7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像尼羅河漲發， 像江河之水翻騰的是誰呢？</a:t>
            </a:r>
          </a:p>
          <a:p xmlns:a="http://schemas.openxmlformats.org/drawingml/2006/main">
            <a:pPr algn="ctr">
              <a:buNone/>
            </a:pPr>
            <a:r>
              <a:rPr sz="2800">
                <a:solidFill>
                  <a:srgbClr val="FFFFFF"/>
                </a:solidFill>
                <a:latin typeface="Georgia"/>
                <a:ea typeface="Georgia"/>
                <a:cs typeface="Georgia"/>
              </a:rPr>
              <a:t>Who is this that cometh up as a flood, whose waters are moved as the rivers?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46:8  |  Jeremiah 46:8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埃及像尼羅河漲發， 像江河的水翻騰。 他說：我要漲發遮蓋遍地； 我要毀滅城邑和其中的居民。</a:t>
            </a:r>
          </a:p>
          <a:p xmlns:a="http://schemas.openxmlformats.org/drawingml/2006/main">
            <a:pPr algn="ctr">
              <a:buNone/>
            </a:pPr>
            <a:r>
              <a:rPr sz="2100">
                <a:solidFill>
                  <a:srgbClr val="FFFFFF"/>
                </a:solidFill>
                <a:latin typeface="Georgia"/>
                <a:ea typeface="Georgia"/>
                <a:cs typeface="Georgia"/>
              </a:rPr>
              <a:t>Egypt riseth up like a flood, and his waters are moved like the rivers; and he saith, I will go up, and will cover the earth; I will destroy the city and the inhabitants thereof.</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46:9  |  Jeremiah 46:9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馬匹上去吧！ 車輛急行吧！ 勇士，就是手拿盾牌的古實人和弗人， 並拉弓的路德族，都出去吧！</a:t>
            </a:r>
          </a:p>
          <a:p xmlns:a="http://schemas.openxmlformats.org/drawingml/2006/main">
            <a:pPr algn="ctr">
              <a:buNone/>
            </a:pPr>
            <a:r>
              <a:rPr sz="2100">
                <a:solidFill>
                  <a:srgbClr val="FFFFFF"/>
                </a:solidFill>
                <a:latin typeface="Georgia"/>
                <a:ea typeface="Georgia"/>
                <a:cs typeface="Georgia"/>
              </a:rPr>
              <a:t>Come up, ye horses; and rage, ye chariots; and let the mighty men come forth; the Ethiopians and the Libyans, that handle the shield; and the Lydians, that handle and bend the bow.</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46:10  |  Jeremiah 46:10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那日是主－萬軍之耶和華報仇的日子， 要向敵人報仇。 刀劍必吞吃得飽， 飲血飲足； 因為主－萬軍之耶和華 在北方幼發拉底河邊有獻祭的事。</a:t>
            </a:r>
          </a:p>
          <a:p xmlns:a="http://schemas.openxmlformats.org/drawingml/2006/main">
            <a:pPr algn="ctr">
              <a:buNone/>
            </a:pPr>
            <a:r>
              <a:rPr sz="1800">
                <a:solidFill>
                  <a:srgbClr val="FFFFFF"/>
                </a:solidFill>
                <a:latin typeface="Georgia"/>
                <a:ea typeface="Georgia"/>
                <a:cs typeface="Georgia"/>
              </a:rPr>
              <a:t>For this is the day of the Lord GOD of hosts, a day of vengeance, that he may avenge him of his adversaries: and the sword shall devour, and it shall be satiate and made drunk with their blood: for the Lord GOD of hosts hath a sacrifice in the north country by the river Euphrates.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46:11  |  Jeremiah 46:11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埃及的民哪， 可以上基列取乳香去； 你雖多服良藥， 總是徒然，不得治好。</a:t>
            </a:r>
          </a:p>
          <a:p xmlns:a="http://schemas.openxmlformats.org/drawingml/2006/main">
            <a:pPr algn="ctr">
              <a:buNone/>
            </a:pPr>
            <a:r>
              <a:rPr sz="2400">
                <a:solidFill>
                  <a:srgbClr val="FFFFFF"/>
                </a:solidFill>
                <a:latin typeface="Georgia"/>
                <a:ea typeface="Georgia"/>
                <a:cs typeface="Georgia"/>
              </a:rPr>
              <a:t>Go up into Gilead, and take balm, O virgin, the daughter of Egypt: in vain shalt thou use many medicines; for thou shalt not be cured.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46:12  |  Jeremiah 46:12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列國聽見你的羞辱， 遍地滿了你的哀聲； 勇士與勇士彼此相碰， 一齊跌倒。</a:t>
            </a:r>
          </a:p>
          <a:p xmlns:a="http://schemas.openxmlformats.org/drawingml/2006/main">
            <a:pPr algn="ctr">
              <a:buNone/>
            </a:pPr>
            <a:r>
              <a:rPr sz="2100">
                <a:solidFill>
                  <a:srgbClr val="FFFFFF"/>
                </a:solidFill>
                <a:latin typeface="Georgia"/>
                <a:ea typeface="Georgia"/>
                <a:cs typeface="Georgia"/>
              </a:rPr>
              <a:t>The nations have heard of thy shame, and thy cry hath filled the land: for the mighty man hath stumbled against the mighty, and they are fallen both together.</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46:13  |  Jeremiah 46:13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耶和華對先知耶利米所說的話，論到巴比倫王尼布甲尼撒要來攻擊埃及地：</a:t>
            </a:r>
          </a:p>
          <a:p xmlns:a="http://schemas.openxmlformats.org/drawingml/2006/main">
            <a:pPr algn="ctr">
              <a:buNone/>
            </a:pPr>
            <a:r>
              <a:rPr sz="2400">
                <a:solidFill>
                  <a:srgbClr val="FFFFFF"/>
                </a:solidFill>
                <a:latin typeface="Georgia"/>
                <a:ea typeface="Georgia"/>
                <a:cs typeface="Georgia"/>
              </a:rPr>
              <a:t>The word that the LORD spake to Jeremiah the prophet, how Nebuchadrezzar king of Babylon should come and smite the land of Egypt.</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46:14  |  Jeremiah 46:14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你們要傳揚在埃及，宣告在密奪， 報告在挪弗、答比匿說： 要站起出隊，自作準備， 因為刀劍在你四圍施行吞滅的事。</a:t>
            </a:r>
          </a:p>
          <a:p xmlns:a="http://schemas.openxmlformats.org/drawingml/2006/main">
            <a:pPr algn="ctr">
              <a:buNone/>
            </a:pPr>
            <a:r>
              <a:rPr sz="2100">
                <a:solidFill>
                  <a:srgbClr val="FFFFFF"/>
                </a:solidFill>
                <a:latin typeface="Georgia"/>
                <a:ea typeface="Georgia"/>
                <a:cs typeface="Georgia"/>
              </a:rPr>
              <a:t>Declare ye in Egypt, and publish in Migdol, and publish in Noph and in Tahpanhes: say ye, Stand fast, and prepare thee; for the sword shall devour round about thee.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46:15  |  Jeremiah 46:15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你的壯士為何被沖去呢？ 他們站立不住； 因為耶和華驅逐他們，</a:t>
            </a:r>
          </a:p>
          <a:p xmlns:a="http://schemas.openxmlformats.org/drawingml/2006/main">
            <a:pPr algn="ctr">
              <a:buNone/>
            </a:pPr>
            <a:r>
              <a:rPr sz="2400">
                <a:solidFill>
                  <a:srgbClr val="FFFFFF"/>
                </a:solidFill>
                <a:latin typeface="Georgia"/>
                <a:ea typeface="Georgia"/>
                <a:cs typeface="Georgia"/>
              </a:rPr>
              <a:t>Why are thy valiant men swept away? they stood not, because the LORD did drive them.</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46:16  |  Jeremiah 46:16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使多人絆跌； 他們也彼此撞倒，說： 起來吧！我們再往本民本地去， 好躲避欺壓的刀劍。</a:t>
            </a:r>
          </a:p>
          <a:p xmlns:a="http://schemas.openxmlformats.org/drawingml/2006/main">
            <a:pPr algn="ctr">
              <a:buNone/>
            </a:pPr>
            <a:r>
              <a:rPr sz="2100">
                <a:solidFill>
                  <a:srgbClr val="FFFFFF"/>
                </a:solidFill>
                <a:latin typeface="Georgia"/>
                <a:ea typeface="Georgia"/>
                <a:cs typeface="Georgia"/>
              </a:rPr>
              <a:t>He made many to fall, yea, one fell upon another: and they said, Arise, and let us go again to our own people, and to the land of our nativity, from the oppressing sword.</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46:17  |  Jeremiah 46:17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他們在那裏喊叫說： 埃及王法老不過是個聲音； 他已錯過所定的時候了。</a:t>
            </a:r>
          </a:p>
          <a:p xmlns:a="http://schemas.openxmlformats.org/drawingml/2006/main">
            <a:pPr algn="ctr">
              <a:buNone/>
            </a:pPr>
            <a:r>
              <a:rPr sz="2400">
                <a:solidFill>
                  <a:srgbClr val="FFFFFF"/>
                </a:solidFill>
                <a:latin typeface="Georgia"/>
                <a:ea typeface="Georgia"/>
                <a:cs typeface="Georgia"/>
              </a:rPr>
              <a:t>They did cry there, Pharaoh king of Egypt is but a noise; he hath passed the time appointed.</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46:18  |  Jeremiah 46:18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君王－名為萬軍之耶和華的說： 我指着我的永生起誓： 尼布甲尼撒來的勢派 必像他泊在眾山之中， 像迦密在海邊一樣。</a:t>
            </a:r>
          </a:p>
          <a:p xmlns:a="http://schemas.openxmlformats.org/drawingml/2006/main">
            <a:pPr algn="ctr">
              <a:buNone/>
            </a:pPr>
            <a:r>
              <a:rPr sz="2400">
                <a:solidFill>
                  <a:srgbClr val="FFFFFF"/>
                </a:solidFill>
                <a:latin typeface="Georgia"/>
                <a:ea typeface="Georgia"/>
                <a:cs typeface="Georgia"/>
              </a:rPr>
              <a:t>As I live, saith the King, whose name is the LORD of hosts, Surely as Tabor is among the mountains, and as Carmel by the sea, so shall he come.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46:19  |  Jeremiah 46:19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住在埃及的民哪， 要預備擄去時所用的物件； 因為挪弗必成為荒場， 且被燒毀，無人居住。</a:t>
            </a:r>
          </a:p>
          <a:p xmlns:a="http://schemas.openxmlformats.org/drawingml/2006/main">
            <a:pPr algn="ctr">
              <a:buNone/>
            </a:pPr>
            <a:r>
              <a:rPr sz="2400">
                <a:solidFill>
                  <a:srgbClr val="FFFFFF"/>
                </a:solidFill>
                <a:latin typeface="Georgia"/>
                <a:ea typeface="Georgia"/>
                <a:cs typeface="Georgia"/>
              </a:rPr>
              <a:t>O thou daughter dwelling in Egypt, furnish thyself to go into captivity: for Noph shall be waste and desolate without an inhabitant.</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46:20  |  Jeremiah 46:20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埃及是肥美的母牛犢； 但出於北方的毀滅來到了！來到了！</a:t>
            </a:r>
          </a:p>
          <a:p xmlns:a="http://schemas.openxmlformats.org/drawingml/2006/main">
            <a:pPr algn="ctr">
              <a:buNone/>
            </a:pPr>
            <a:r>
              <a:rPr sz="2400">
                <a:solidFill>
                  <a:srgbClr val="FFFFFF"/>
                </a:solidFill>
                <a:latin typeface="Georgia"/>
                <a:ea typeface="Georgia"/>
                <a:cs typeface="Georgia"/>
              </a:rPr>
              <a:t>Egypt is like a very fair heifer, but destruction cometh; it cometh out of the north.</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46:21  |  Jeremiah 46:21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其中的雇勇好像圈裏的肥牛犢， 他們轉身退後， 一齊逃跑，站立不住； 因為他們遭難的日子、 追討的時候已經臨到。</a:t>
            </a:r>
          </a:p>
          <a:p xmlns:a="http://schemas.openxmlformats.org/drawingml/2006/main">
            <a:pPr algn="ctr">
              <a:buNone/>
            </a:pPr>
            <a:r>
              <a:rPr sz="1800">
                <a:solidFill>
                  <a:srgbClr val="FFFFFF"/>
                </a:solidFill>
                <a:latin typeface="Georgia"/>
                <a:ea typeface="Georgia"/>
                <a:cs typeface="Georgia"/>
              </a:rPr>
              <a:t>Also her hired men are in the midst of her like fatted bullocks; for they also are turned back, and are fled away together: they did not stand, because the day of their calamity was come upon them, and the time of their visitation.</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46:22  |  Jeremiah 46:22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其中的聲音好像蛇行一樣。 敵人要成隊而來，如砍伐樹木的手拿斧子攻擊他。</a:t>
            </a:r>
          </a:p>
          <a:p xmlns:a="http://schemas.openxmlformats.org/drawingml/2006/main">
            <a:pPr algn="ctr">
              <a:buNone/>
            </a:pPr>
            <a:r>
              <a:rPr sz="2400">
                <a:solidFill>
                  <a:srgbClr val="FFFFFF"/>
                </a:solidFill>
                <a:latin typeface="Georgia"/>
                <a:ea typeface="Georgia"/>
                <a:cs typeface="Georgia"/>
              </a:rPr>
              <a:t>The voice thereof shall go like a serpent; for they shall march with an army, and come against her with axes, as hewers of wood.</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46:23  |  Jeremiah 46:23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耶和華說： 埃及的樹林雖然不能尋察， 敵人卻要砍伐， 因他們多於蝗蟲，不可勝數。</a:t>
            </a:r>
          </a:p>
          <a:p xmlns:a="http://schemas.openxmlformats.org/drawingml/2006/main">
            <a:pPr algn="ctr">
              <a:buNone/>
            </a:pPr>
            <a:r>
              <a:rPr sz="2400">
                <a:solidFill>
                  <a:srgbClr val="FFFFFF"/>
                </a:solidFill>
                <a:latin typeface="Georgia"/>
                <a:ea typeface="Georgia"/>
                <a:cs typeface="Georgia"/>
              </a:rPr>
              <a:t>They shall cut down her forest, saith the LORD, though it cannot be searched; because they are more than the grasshoppers, and are innumerable.</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46:24  |  Jeremiah 46:24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埃及的民必然蒙羞， 必交在北方人的手中。</a:t>
            </a:r>
          </a:p>
          <a:p xmlns:a="http://schemas.openxmlformats.org/drawingml/2006/main">
            <a:pPr algn="ctr">
              <a:buNone/>
            </a:pPr>
            <a:r>
              <a:rPr sz="2400">
                <a:solidFill>
                  <a:srgbClr val="FFFFFF"/>
                </a:solidFill>
                <a:latin typeface="Georgia"/>
                <a:ea typeface="Georgia"/>
                <a:cs typeface="Georgia"/>
              </a:rPr>
              <a:t>The daughter of Egypt shall be confounded; she shall be delivered into the hand of the people of the north.</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46:25  |  Jeremiah 46:25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萬軍之耶和華－以色列的神說：「我必刑罰挪的亞捫和法老，並埃及與埃及的神，以及君王，也必刑罰法老和倚靠他的人。</a:t>
            </a:r>
          </a:p>
          <a:p xmlns:a="http://schemas.openxmlformats.org/drawingml/2006/main">
            <a:pPr algn="ctr">
              <a:buNone/>
            </a:pPr>
            <a:r>
              <a:rPr sz="2100">
                <a:solidFill>
                  <a:srgbClr val="FFFFFF"/>
                </a:solidFill>
                <a:latin typeface="Georgia"/>
                <a:ea typeface="Georgia"/>
                <a:cs typeface="Georgia"/>
              </a:rPr>
              <a:t>The LORD of hosts, the God of Israel, saith; Behold, I will punish the multitude of No, and Pharaoh, and Egypt, with their gods, and their kings; even Pharaoh, and all them that trust in him:</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46:26  |  Jeremiah 46:26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我要將他們交付尋索其命之人的手和巴比倫王尼布甲尼撒與他臣僕的手；以後埃及必再有人居住，與從前一樣。這是耶和華說的。」</a:t>
            </a:r>
          </a:p>
          <a:p xmlns:a="http://schemas.openxmlformats.org/drawingml/2006/main">
            <a:pPr algn="ctr">
              <a:buNone/>
            </a:pPr>
            <a:r>
              <a:rPr sz="1800">
                <a:solidFill>
                  <a:srgbClr val="FFFFFF"/>
                </a:solidFill>
                <a:latin typeface="Georgia"/>
                <a:ea typeface="Georgia"/>
                <a:cs typeface="Georgia"/>
              </a:rPr>
              <a:t>And I will deliver them into the hand of those that seek their lives, and into the hand of Nebuchadrezzar king of Babylon, and into the hand of his servants: and afterward it shall be inhabited, as in the days of old, saith the LORD.</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46:27  |  Jeremiah 46:27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我的僕人雅各啊，不要懼怕！ 以色列啊，不要驚惶！ 因我要從遠方拯救你， 從被擄到之地拯救你的後裔。 雅各必回來，得享平靖安逸， 無人使他害怕。</a:t>
            </a:r>
          </a:p>
          <a:p xmlns:a="http://schemas.openxmlformats.org/drawingml/2006/main">
            <a:pPr algn="ctr">
              <a:buNone/>
            </a:pPr>
            <a:r>
              <a:rPr sz="1800">
                <a:solidFill>
                  <a:srgbClr val="FFFFFF"/>
                </a:solidFill>
                <a:latin typeface="Georgia"/>
                <a:ea typeface="Georgia"/>
                <a:cs typeface="Georgia"/>
              </a:rPr>
              <a:t>But fear not thou, O my servant Jacob, and be not dismayed, O Israel: for, behold, I will save thee from afar off, and thy seed from the land of their captivity; and Jacob shall return, and be in rest and at ease, and none shall make him afraid.</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46:28  |  Jeremiah 46:28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我的僕人雅各啊，不要懼怕！ 因我與你同在。 我要將我所趕你到的那些國滅絕淨盡， 卻不將你滅絕淨盡， 倒要從寬懲治你， 萬不能不罰你。 這是耶和華說的。</a:t>
            </a:r>
          </a:p>
          <a:p xmlns:a="http://schemas.openxmlformats.org/drawingml/2006/main">
            <a:pPr algn="ctr">
              <a:buNone/>
            </a:pPr>
            <a:r>
              <a:rPr sz="1800">
                <a:solidFill>
                  <a:srgbClr val="FFFFFF"/>
                </a:solidFill>
                <a:latin typeface="Georgia"/>
                <a:ea typeface="Georgia"/>
                <a:cs typeface="Georgia"/>
              </a:rPr>
              <a:t>Fear thou not, O Jacob my servant, saith the LORD: for I am with thee; for I will make a full end of all the nations whither I have driven thee: but I will not make a full end of thee, but correct thee in measure; yet will I not leave thee wholly unpunished.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2026-08-30T04:12:26.1750000Z</dcterms:created>
  <dcterms:modified xsi:type="dcterms:W3CDTF">2026-08-30T04:12:26.1750000Z</dcterms:modified>
</coreProperties>
</file>