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5f7745525d4718" /><Relationship Type="http://schemas.openxmlformats.org/officeDocument/2006/relationships/extended-properties" Target="/docProps/app.xml" Id="Rbc4751a05aa3436a" /><Relationship Type="http://schemas.openxmlformats.org/officeDocument/2006/relationships/officeDocument" Target="/ppt/presentation.xml" Id="Rfd6885f780b045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18586a6a384f4c"/>
  </p:sldMasterIdLst>
  <p:notesMasterIdLst>
    <p:notesMasterId xmlns:r="http://schemas.openxmlformats.org/officeDocument/2006/relationships" r:id="Rd30d3e6e95964eba"/>
  </p:notesMasterIdLst>
  <p:sldIdLst>
    <p:sldId xmlns:r="http://schemas.openxmlformats.org/officeDocument/2006/relationships" id="256" r:id="R25fd8561b0be4477"/>
    <p:sldId xmlns:r="http://schemas.openxmlformats.org/officeDocument/2006/relationships" id="257" r:id="R48dc3d2b0bd64d00"/>
    <p:sldId xmlns:r="http://schemas.openxmlformats.org/officeDocument/2006/relationships" id="258" r:id="R9596028a3552499b"/>
    <p:sldId xmlns:r="http://schemas.openxmlformats.org/officeDocument/2006/relationships" id="259" r:id="R1391ce61c8c74beb"/>
    <p:sldId xmlns:r="http://schemas.openxmlformats.org/officeDocument/2006/relationships" id="260" r:id="R236aa6077cd94c40"/>
    <p:sldId xmlns:r="http://schemas.openxmlformats.org/officeDocument/2006/relationships" id="261" r:id="Re19328f50ea84ea2"/>
    <p:sldId xmlns:r="http://schemas.openxmlformats.org/officeDocument/2006/relationships" id="262" r:id="R5e33ebf4e2f24553"/>
    <p:sldId xmlns:r="http://schemas.openxmlformats.org/officeDocument/2006/relationships" id="263" r:id="R7c63cda51a6b4caf"/>
    <p:sldId xmlns:r="http://schemas.openxmlformats.org/officeDocument/2006/relationships" id="264" r:id="Rcfb79de29ee341d1"/>
    <p:sldId xmlns:r="http://schemas.openxmlformats.org/officeDocument/2006/relationships" id="265" r:id="Rb0b9fb9445154db7"/>
    <p:sldId xmlns:r="http://schemas.openxmlformats.org/officeDocument/2006/relationships" id="266" r:id="R2a1968442c4d428e"/>
    <p:sldId xmlns:r="http://schemas.openxmlformats.org/officeDocument/2006/relationships" id="267" r:id="R3316d08b29354b20"/>
    <p:sldId xmlns:r="http://schemas.openxmlformats.org/officeDocument/2006/relationships" id="268" r:id="Rb96ac58773bf4b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3712fb57834699" /><Relationship Type="http://schemas.openxmlformats.org/officeDocument/2006/relationships/slideMaster" Target="/ppt/slideMasters/slideMaster1.xml" Id="R6b18586a6a384f4c" /><Relationship Type="http://schemas.openxmlformats.org/officeDocument/2006/relationships/notesMaster" Target="/ppt/notesMasters/notesMaster1.xml" Id="Rd30d3e6e95964eba" /><Relationship Type="http://schemas.openxmlformats.org/officeDocument/2006/relationships/presProps" Target="/ppt/presProps.xml" Id="R9df3066bff9c4491" /><Relationship Type="http://schemas.openxmlformats.org/officeDocument/2006/relationships/tableStyles" Target="/ppt/tableStyles.xml" Id="R5c3d3d72508e4ce9" /><Relationship Type="http://schemas.openxmlformats.org/officeDocument/2006/relationships/slide" Target="/ppt/slides/slide1.xml" Id="R25fd8561b0be4477" /><Relationship Type="http://schemas.openxmlformats.org/officeDocument/2006/relationships/slide" Target="/ppt/slides/slide2.xml" Id="R48dc3d2b0bd64d00" /><Relationship Type="http://schemas.openxmlformats.org/officeDocument/2006/relationships/slide" Target="/ppt/slides/slide3.xml" Id="R9596028a3552499b" /><Relationship Type="http://schemas.openxmlformats.org/officeDocument/2006/relationships/slide" Target="/ppt/slides/slide4.xml" Id="R1391ce61c8c74beb" /><Relationship Type="http://schemas.openxmlformats.org/officeDocument/2006/relationships/slide" Target="/ppt/slides/slide5.xml" Id="R236aa6077cd94c40" /><Relationship Type="http://schemas.openxmlformats.org/officeDocument/2006/relationships/slide" Target="/ppt/slides/slide6.xml" Id="Re19328f50ea84ea2" /><Relationship Type="http://schemas.openxmlformats.org/officeDocument/2006/relationships/slide" Target="/ppt/slides/slide7.xml" Id="R5e33ebf4e2f24553" /><Relationship Type="http://schemas.openxmlformats.org/officeDocument/2006/relationships/slide" Target="/ppt/slides/slide8.xml" Id="R7c63cda51a6b4caf" /><Relationship Type="http://schemas.openxmlformats.org/officeDocument/2006/relationships/slide" Target="/ppt/slides/slide9.xml" Id="Rcfb79de29ee341d1" /><Relationship Type="http://schemas.openxmlformats.org/officeDocument/2006/relationships/slide" Target="/ppt/slides/slide10.xml" Id="Rb0b9fb9445154db7" /><Relationship Type="http://schemas.openxmlformats.org/officeDocument/2006/relationships/slide" Target="/ppt/slides/slide11.xml" Id="R2a1968442c4d428e" /><Relationship Type="http://schemas.openxmlformats.org/officeDocument/2006/relationships/slide" Target="/ppt/slides/slide12.xml" Id="R3316d08b29354b20" /><Relationship Type="http://schemas.openxmlformats.org/officeDocument/2006/relationships/slide" Target="/ppt/slides/slide13.xml" Id="Rb96ac58773bf4b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2dc76c40a543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e8516e8ad0474a" /><Relationship Type="http://schemas.openxmlformats.org/officeDocument/2006/relationships/notesMaster" Target="/ppt/notesMasters/notesMaster1.xml" Id="R0395c64c473b46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47590081414b3c" /><Relationship Type="http://schemas.openxmlformats.org/officeDocument/2006/relationships/notesMaster" Target="/ppt/notesMasters/notesMaster1.xml" Id="Rf35074ebd2f44b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25e9da956a4d04" /><Relationship Type="http://schemas.openxmlformats.org/officeDocument/2006/relationships/notesMaster" Target="/ppt/notesMasters/notesMaster1.xml" Id="R485a9be369474a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c39a09b5954636" /><Relationship Type="http://schemas.openxmlformats.org/officeDocument/2006/relationships/notesMaster" Target="/ppt/notesMasters/notesMaster1.xml" Id="Re16ceb1b0f6f48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fa4d2bcfa8485e" /><Relationship Type="http://schemas.openxmlformats.org/officeDocument/2006/relationships/notesMaster" Target="/ppt/notesMasters/notesMaster1.xml" Id="Rb40fcc83ffa545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d2eab596eb400b" /><Relationship Type="http://schemas.openxmlformats.org/officeDocument/2006/relationships/notesMaster" Target="/ppt/notesMasters/notesMaster1.xml" Id="Rd4ea5130d7df409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14473ecd7347f9" /><Relationship Type="http://schemas.openxmlformats.org/officeDocument/2006/relationships/notesMaster" Target="/ppt/notesMasters/notesMaster1.xml" Id="R8716a670318948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5dbb08cb0144b7" /><Relationship Type="http://schemas.openxmlformats.org/officeDocument/2006/relationships/notesMaster" Target="/ppt/notesMasters/notesMaster1.xml" Id="Rd7d07d27c54743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31a59af3c14d7c" /><Relationship Type="http://schemas.openxmlformats.org/officeDocument/2006/relationships/notesMaster" Target="/ppt/notesMasters/notesMaster1.xml" Id="Rf9beecd1dc6244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e1f908309040b4" /><Relationship Type="http://schemas.openxmlformats.org/officeDocument/2006/relationships/notesMaster" Target="/ppt/notesMasters/notesMaster1.xml" Id="R4a00d9505b5a4b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179ec2a6b744d5" /><Relationship Type="http://schemas.openxmlformats.org/officeDocument/2006/relationships/notesMaster" Target="/ppt/notesMasters/notesMaster1.xml" Id="R00ea0529453a4c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a292db069342c7" /><Relationship Type="http://schemas.openxmlformats.org/officeDocument/2006/relationships/notesMaster" Target="/ppt/notesMasters/notesMaster1.xml" Id="R21bca70fc8434e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611e22288ce4849" /><Relationship Type="http://schemas.openxmlformats.org/officeDocument/2006/relationships/notesMaster" Target="/ppt/notesMasters/notesMaster1.xml" Id="R3bf01c62acef49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c38d32022f4f91" /><Relationship Type="http://schemas.openxmlformats.org/officeDocument/2006/relationships/image" Target="/ppt/media/image.png" Id="Rad342a5fa8e04fc3" /><Relationship Type="http://schemas.openxmlformats.org/officeDocument/2006/relationships/image" Target="/ppt/media/image2.png" Id="R8556371dfa884a4a" /><Relationship Type="http://schemas.openxmlformats.org/officeDocument/2006/relationships/image" Target="/ppt/media/image.jpeg" Id="Rafb9adc52edf445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df007ede0f405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d342a5fa8e04fc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556371dfa884a4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9adc52edf445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ec188ed0384706" /><Relationship Type="http://schemas.openxmlformats.org/officeDocument/2006/relationships/slideLayout" Target="/ppt/slideLayouts/slideLayout1.xml" Id="R80806614d30540f6" /><Relationship Type="http://schemas.openxmlformats.org/officeDocument/2006/relationships/slideLayout" Target="/ppt/slideLayouts/slideLayout2.xml" Id="R37cd5b80df204c9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806614d30540f6"/>
    <p:sldLayoutId xmlns:r="http://schemas.openxmlformats.org/officeDocument/2006/relationships" id="2147483650" r:id="R37cd5b80df204c9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b1dabb17754bac" /><Relationship Type="http://schemas.openxmlformats.org/officeDocument/2006/relationships/notesSlide" Target="/ppt/notesSlides/notesSlide1.xml" Id="R44cd373a7e5e42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52163e5fda4bba" /><Relationship Type="http://schemas.openxmlformats.org/officeDocument/2006/relationships/notesSlide" Target="/ppt/notesSlides/notesSlide2.xml" Id="R006c6e09df4a48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5f20c279014e9f" /><Relationship Type="http://schemas.openxmlformats.org/officeDocument/2006/relationships/notesSlide" Target="/ppt/notesSlides/notesSlide3.xml" Id="Rc62ffbb8c71944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5c38b529724786" /><Relationship Type="http://schemas.openxmlformats.org/officeDocument/2006/relationships/notesSlide" Target="/ppt/notesSlides/notesSlide4.xml" Id="R2bca1943a26a4b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8ea57784614de8" /><Relationship Type="http://schemas.openxmlformats.org/officeDocument/2006/relationships/notesSlide" Target="/ppt/notesSlides/notesSlide5.xml" Id="R292cf9940ef047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788180c7f14ee8" /><Relationship Type="http://schemas.openxmlformats.org/officeDocument/2006/relationships/notesSlide" Target="/ppt/notesSlides/notesSlide6.xml" Id="R95af5dacb42645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06fbb36db74b5f" /><Relationship Type="http://schemas.openxmlformats.org/officeDocument/2006/relationships/notesSlide" Target="/ppt/notesSlides/notesSlide7.xml" Id="R3ca41a4f921a4f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d6d51e6b404779" /><Relationship Type="http://schemas.openxmlformats.org/officeDocument/2006/relationships/notesSlide" Target="/ppt/notesSlides/notesSlide8.xml" Id="R49434f88d7ec44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4527b444824125" /><Relationship Type="http://schemas.openxmlformats.org/officeDocument/2006/relationships/notesSlide" Target="/ppt/notesSlides/notesSlide9.xml" Id="Rc7699ebdd4c345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3a9de144434945" /><Relationship Type="http://schemas.openxmlformats.org/officeDocument/2006/relationships/notesSlide" Target="/ppt/notesSlides/notesSlide10.xml" Id="R7b74223084cb42a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e71ec8e567420d" /><Relationship Type="http://schemas.openxmlformats.org/officeDocument/2006/relationships/notesSlide" Target="/ppt/notesSlides/notesSlide11.xml" Id="R1c807b80b1584be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40607c5c2a4de2" /><Relationship Type="http://schemas.openxmlformats.org/officeDocument/2006/relationships/notesSlide" Target="/ppt/notesSlides/notesSlide12.xml" Id="Rac23f50a51f04a2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e5c31d0d6443a9" /><Relationship Type="http://schemas.openxmlformats.org/officeDocument/2006/relationships/notesSlide" Target="/ppt/notesSlides/notesSlide13.xml" Id="R98a687ef372e40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2:1  |  Psalms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外邦為甚麼爭鬧？ 萬民為甚麼謀算虛妄的事？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 the heathen rage, and the people imagine a vain thing?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2:2  |  Psalms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世上的君王一齊起來， 臣宰一同商議， 要敵擋耶和華並他的受膏者，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kings of the earth set themselves, and the rulers take counsel together, against the LORD, and against his anointed,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2:3  |  Psalms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說：我們要掙開他們的捆綁， 脫去他們的繩索。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break their bands asunder, and cast away their cords from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2:4  |  Psalms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那坐在天上的必發笑； 主必嗤笑他們。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sitteth in the heavens shall laugh: the Lord shall have them in derision.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2:5  |  Psalms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那時，他要在怒中責備他們， 在烈怒中驚嚇他們，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he speak unto them in his wrath, and vex them in his sore displeasure.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2:6  |  Psalms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說：我已經立我的君 在錫安－我的聖山上了。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have I set my king upon my holy hill of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2:7  |  Psalms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[受膏者說]：我要傳[聖]旨。 耶和華曾對我說：你是我的兒子， 我今日生你。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declare the decree: the LORD hath said unto me, Thou art my Son; this day have I begotten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2:8  |  Psalms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你求我，我就將列國賜你為基業， 將地極賜你為田產。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Ask of me, and I shall give thee the heathen for thine inheritance, and the uttermost parts of the earth for thy possession.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2:9  |  Psalms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你必用鐵杖打破他們； 你必將他們如同窯匠的瓦器摔碎。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break them with a rod of iron; thou shalt dash them in pieces like a potter’s vessel.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2:10  |  Psalms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現在，你們君王應當省悟！ 你們世上的審判官該受管教！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wise now therefore, O ye kings: be instructed, ye judges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2:11  |  Psalms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當存畏懼事奉耶和華， 又當存戰兢而快樂。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Serve the LORD with fear, and rejoice with trembling.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2:12  |  Psalms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當以嘴親子，恐怕他發怒， 你們便在道中滅亡， 因為他的怒氣快要發作。 凡投靠他的，都是有福的。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Kiss the Son, lest he be angry, and ye perish from the way, when his wrath is kindled but a little. Blessed are all they that put their trust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2026-08-30T04:33:28.9950000Z</dcterms:created>
  <dcterms:modified xsi:type="dcterms:W3CDTF">2026-08-30T04:33:28.9950000Z</dcterms:modified>
</coreProperties>
</file>