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5d1046ec9a4f5d" /><Relationship Type="http://schemas.openxmlformats.org/officeDocument/2006/relationships/extended-properties" Target="/docProps/app.xml" Id="Raf16f89e73714625" /><Relationship Type="http://schemas.openxmlformats.org/officeDocument/2006/relationships/officeDocument" Target="/ppt/presentation.xml" Id="R4331c18eee0146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fa6d2d3d524744"/>
  </p:sldMasterIdLst>
  <p:notesMasterIdLst>
    <p:notesMasterId xmlns:r="http://schemas.openxmlformats.org/officeDocument/2006/relationships" r:id="R14d722790ef64458"/>
  </p:notesMasterIdLst>
  <p:sldIdLst>
    <p:sldId xmlns:r="http://schemas.openxmlformats.org/officeDocument/2006/relationships" id="256" r:id="Rc92cc75db2a7464c"/>
    <p:sldId xmlns:r="http://schemas.openxmlformats.org/officeDocument/2006/relationships" id="257" r:id="R9e02fe447cb846e2"/>
    <p:sldId xmlns:r="http://schemas.openxmlformats.org/officeDocument/2006/relationships" id="258" r:id="R1d315405119d4930"/>
    <p:sldId xmlns:r="http://schemas.openxmlformats.org/officeDocument/2006/relationships" id="259" r:id="Rf29acd03c4de4710"/>
    <p:sldId xmlns:r="http://schemas.openxmlformats.org/officeDocument/2006/relationships" id="260" r:id="R63257a120e384126"/>
    <p:sldId xmlns:r="http://schemas.openxmlformats.org/officeDocument/2006/relationships" id="261" r:id="R9b0f3f5e833e4233"/>
    <p:sldId xmlns:r="http://schemas.openxmlformats.org/officeDocument/2006/relationships" id="262" r:id="R5751f8f1cfed4c1e"/>
    <p:sldId xmlns:r="http://schemas.openxmlformats.org/officeDocument/2006/relationships" id="263" r:id="R90520dbce6594f40"/>
    <p:sldId xmlns:r="http://schemas.openxmlformats.org/officeDocument/2006/relationships" id="264" r:id="R9091d76b920747e4"/>
    <p:sldId xmlns:r="http://schemas.openxmlformats.org/officeDocument/2006/relationships" id="265" r:id="R93f8d32b61234ec5"/>
    <p:sldId xmlns:r="http://schemas.openxmlformats.org/officeDocument/2006/relationships" id="266" r:id="Re35eda807bfb4076"/>
    <p:sldId xmlns:r="http://schemas.openxmlformats.org/officeDocument/2006/relationships" id="267" r:id="R7b7d776f56224e5d"/>
    <p:sldId xmlns:r="http://schemas.openxmlformats.org/officeDocument/2006/relationships" id="268" r:id="R6c87557472304744"/>
    <p:sldId xmlns:r="http://schemas.openxmlformats.org/officeDocument/2006/relationships" id="269" r:id="R65d4f7091c4c4091"/>
    <p:sldId xmlns:r="http://schemas.openxmlformats.org/officeDocument/2006/relationships" id="270" r:id="R03492375e7664c13"/>
    <p:sldId xmlns:r="http://schemas.openxmlformats.org/officeDocument/2006/relationships" id="271" r:id="R5af378b770d240fd"/>
    <p:sldId xmlns:r="http://schemas.openxmlformats.org/officeDocument/2006/relationships" id="272" r:id="R395c175082f14b9f"/>
    <p:sldId xmlns:r="http://schemas.openxmlformats.org/officeDocument/2006/relationships" id="273" r:id="R5864237c21a047c3"/>
    <p:sldId xmlns:r="http://schemas.openxmlformats.org/officeDocument/2006/relationships" id="274" r:id="R657640aa092647fc"/>
    <p:sldId xmlns:r="http://schemas.openxmlformats.org/officeDocument/2006/relationships" id="275" r:id="Rd2a39eb6621c4eb9"/>
    <p:sldId xmlns:r="http://schemas.openxmlformats.org/officeDocument/2006/relationships" id="276" r:id="R30c7996cb3b9435d"/>
    <p:sldId xmlns:r="http://schemas.openxmlformats.org/officeDocument/2006/relationships" id="277" r:id="R48f22d48b95d4830"/>
    <p:sldId xmlns:r="http://schemas.openxmlformats.org/officeDocument/2006/relationships" id="278" r:id="R5a330e18571445f1"/>
    <p:sldId xmlns:r="http://schemas.openxmlformats.org/officeDocument/2006/relationships" id="279" r:id="R1e939b04f28c4870"/>
    <p:sldId xmlns:r="http://schemas.openxmlformats.org/officeDocument/2006/relationships" id="280" r:id="Re4ffb7e6972c4ca6"/>
    <p:sldId xmlns:r="http://schemas.openxmlformats.org/officeDocument/2006/relationships" id="281" r:id="R6cdc0bf2d5e5451d"/>
    <p:sldId xmlns:r="http://schemas.openxmlformats.org/officeDocument/2006/relationships" id="282" r:id="Rbd1d1c0f96e04041"/>
    <p:sldId xmlns:r="http://schemas.openxmlformats.org/officeDocument/2006/relationships" id="283" r:id="Rd87b4d0babda44d6"/>
    <p:sldId xmlns:r="http://schemas.openxmlformats.org/officeDocument/2006/relationships" id="284" r:id="Rb98a00413b044a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a5c3f765504484" /><Relationship Type="http://schemas.openxmlformats.org/officeDocument/2006/relationships/slideMaster" Target="/ppt/slideMasters/slideMaster1.xml" Id="Ra5fa6d2d3d524744" /><Relationship Type="http://schemas.openxmlformats.org/officeDocument/2006/relationships/notesMaster" Target="/ppt/notesMasters/notesMaster1.xml" Id="R14d722790ef64458" /><Relationship Type="http://schemas.openxmlformats.org/officeDocument/2006/relationships/presProps" Target="/ppt/presProps.xml" Id="R0b10336734fe41c4" /><Relationship Type="http://schemas.openxmlformats.org/officeDocument/2006/relationships/tableStyles" Target="/ppt/tableStyles.xml" Id="R0426ca8976814148" /><Relationship Type="http://schemas.openxmlformats.org/officeDocument/2006/relationships/slide" Target="/ppt/slides/slide1.xml" Id="Rc92cc75db2a7464c" /><Relationship Type="http://schemas.openxmlformats.org/officeDocument/2006/relationships/slide" Target="/ppt/slides/slide2.xml" Id="R9e02fe447cb846e2" /><Relationship Type="http://schemas.openxmlformats.org/officeDocument/2006/relationships/slide" Target="/ppt/slides/slide3.xml" Id="R1d315405119d4930" /><Relationship Type="http://schemas.openxmlformats.org/officeDocument/2006/relationships/slide" Target="/ppt/slides/slide4.xml" Id="Rf29acd03c4de4710" /><Relationship Type="http://schemas.openxmlformats.org/officeDocument/2006/relationships/slide" Target="/ppt/slides/slide5.xml" Id="R63257a120e384126" /><Relationship Type="http://schemas.openxmlformats.org/officeDocument/2006/relationships/slide" Target="/ppt/slides/slide6.xml" Id="R9b0f3f5e833e4233" /><Relationship Type="http://schemas.openxmlformats.org/officeDocument/2006/relationships/slide" Target="/ppt/slides/slide7.xml" Id="R5751f8f1cfed4c1e" /><Relationship Type="http://schemas.openxmlformats.org/officeDocument/2006/relationships/slide" Target="/ppt/slides/slide8.xml" Id="R90520dbce6594f40" /><Relationship Type="http://schemas.openxmlformats.org/officeDocument/2006/relationships/slide" Target="/ppt/slides/slide9.xml" Id="R9091d76b920747e4" /><Relationship Type="http://schemas.openxmlformats.org/officeDocument/2006/relationships/slide" Target="/ppt/slides/slide10.xml" Id="R93f8d32b61234ec5" /><Relationship Type="http://schemas.openxmlformats.org/officeDocument/2006/relationships/slide" Target="/ppt/slides/slide11.xml" Id="Re35eda807bfb4076" /><Relationship Type="http://schemas.openxmlformats.org/officeDocument/2006/relationships/slide" Target="/ppt/slides/slide12.xml" Id="R7b7d776f56224e5d" /><Relationship Type="http://schemas.openxmlformats.org/officeDocument/2006/relationships/slide" Target="/ppt/slides/slide13.xml" Id="R6c87557472304744" /><Relationship Type="http://schemas.openxmlformats.org/officeDocument/2006/relationships/slide" Target="/ppt/slides/slide14.xml" Id="R65d4f7091c4c4091" /><Relationship Type="http://schemas.openxmlformats.org/officeDocument/2006/relationships/slide" Target="/ppt/slides/slide15.xml" Id="R03492375e7664c13" /><Relationship Type="http://schemas.openxmlformats.org/officeDocument/2006/relationships/slide" Target="/ppt/slides/slide16.xml" Id="R5af378b770d240fd" /><Relationship Type="http://schemas.openxmlformats.org/officeDocument/2006/relationships/slide" Target="/ppt/slides/slide17.xml" Id="R395c175082f14b9f" /><Relationship Type="http://schemas.openxmlformats.org/officeDocument/2006/relationships/slide" Target="/ppt/slides/slide18.xml" Id="R5864237c21a047c3" /><Relationship Type="http://schemas.openxmlformats.org/officeDocument/2006/relationships/slide" Target="/ppt/slides/slide19.xml" Id="R657640aa092647fc" /><Relationship Type="http://schemas.openxmlformats.org/officeDocument/2006/relationships/slide" Target="/ppt/slides/slide20.xml" Id="Rd2a39eb6621c4eb9" /><Relationship Type="http://schemas.openxmlformats.org/officeDocument/2006/relationships/slide" Target="/ppt/slides/slide21.xml" Id="R30c7996cb3b9435d" /><Relationship Type="http://schemas.openxmlformats.org/officeDocument/2006/relationships/slide" Target="/ppt/slides/slide22.xml" Id="R48f22d48b95d4830" /><Relationship Type="http://schemas.openxmlformats.org/officeDocument/2006/relationships/slide" Target="/ppt/slides/slide23.xml" Id="R5a330e18571445f1" /><Relationship Type="http://schemas.openxmlformats.org/officeDocument/2006/relationships/slide" Target="/ppt/slides/slide24.xml" Id="R1e939b04f28c4870" /><Relationship Type="http://schemas.openxmlformats.org/officeDocument/2006/relationships/slide" Target="/ppt/slides/slide25.xml" Id="Re4ffb7e6972c4ca6" /><Relationship Type="http://schemas.openxmlformats.org/officeDocument/2006/relationships/slide" Target="/ppt/slides/slide26.xml" Id="R6cdc0bf2d5e5451d" /><Relationship Type="http://schemas.openxmlformats.org/officeDocument/2006/relationships/slide" Target="/ppt/slides/slide27.xml" Id="Rbd1d1c0f96e04041" /><Relationship Type="http://schemas.openxmlformats.org/officeDocument/2006/relationships/slide" Target="/ppt/slides/slide28.xml" Id="Rd87b4d0babda44d6" /><Relationship Type="http://schemas.openxmlformats.org/officeDocument/2006/relationships/slide" Target="/ppt/slides/slide29.xml" Id="Rb98a00413b044a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44c719b83246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fc72d942c24205" /><Relationship Type="http://schemas.openxmlformats.org/officeDocument/2006/relationships/notesMaster" Target="/ppt/notesMasters/notesMaster1.xml" Id="Rcda8f8c84d494b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b64114df88423f" /><Relationship Type="http://schemas.openxmlformats.org/officeDocument/2006/relationships/notesMaster" Target="/ppt/notesMasters/notesMaster1.xml" Id="R7cbdb30c8c8741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599f7a62624dae" /><Relationship Type="http://schemas.openxmlformats.org/officeDocument/2006/relationships/notesMaster" Target="/ppt/notesMasters/notesMaster1.xml" Id="R3c50568e51ea46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3674199c624fd4" /><Relationship Type="http://schemas.openxmlformats.org/officeDocument/2006/relationships/notesMaster" Target="/ppt/notesMasters/notesMaster1.xml" Id="R4dfe09c58c3a4c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32de17984f474c" /><Relationship Type="http://schemas.openxmlformats.org/officeDocument/2006/relationships/notesMaster" Target="/ppt/notesMasters/notesMaster1.xml" Id="R9e1947dc3c5b43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df642f075c4f97" /><Relationship Type="http://schemas.openxmlformats.org/officeDocument/2006/relationships/notesMaster" Target="/ppt/notesMasters/notesMaster1.xml" Id="R9f23066fcb1447f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ca00dd020943ca" /><Relationship Type="http://schemas.openxmlformats.org/officeDocument/2006/relationships/notesMaster" Target="/ppt/notesMasters/notesMaster1.xml" Id="Rb0d573b2fd7a469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24a33fd8eb40aa" /><Relationship Type="http://schemas.openxmlformats.org/officeDocument/2006/relationships/notesMaster" Target="/ppt/notesMasters/notesMaster1.xml" Id="R8d3e9584aabf45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84c96ee75334132" /><Relationship Type="http://schemas.openxmlformats.org/officeDocument/2006/relationships/notesMaster" Target="/ppt/notesMasters/notesMaster1.xml" Id="R56207797814b4d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55df2d40ea94af8" /><Relationship Type="http://schemas.openxmlformats.org/officeDocument/2006/relationships/notesMaster" Target="/ppt/notesMasters/notesMaster1.xml" Id="R42f578c86c724c2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c5835d34a04db7" /><Relationship Type="http://schemas.openxmlformats.org/officeDocument/2006/relationships/notesMaster" Target="/ppt/notesMasters/notesMaster1.xml" Id="R52d3d505fc3e405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770a1ead78541b7" /><Relationship Type="http://schemas.openxmlformats.org/officeDocument/2006/relationships/notesMaster" Target="/ppt/notesMasters/notesMaster1.xml" Id="Rd31bab9ec0d940f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8dfa6755b6f40a7" /><Relationship Type="http://schemas.openxmlformats.org/officeDocument/2006/relationships/notesMaster" Target="/ppt/notesMasters/notesMaster1.xml" Id="Rf49422d3a15f415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a5b491a2bda4946" /><Relationship Type="http://schemas.openxmlformats.org/officeDocument/2006/relationships/notesMaster" Target="/ppt/notesMasters/notesMaster1.xml" Id="R9ecfbab5341b48a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20805e056b24e3d" /><Relationship Type="http://schemas.openxmlformats.org/officeDocument/2006/relationships/notesMaster" Target="/ppt/notesMasters/notesMaster1.xml" Id="R8415244121a84a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747708f372d4990" /><Relationship Type="http://schemas.openxmlformats.org/officeDocument/2006/relationships/notesMaster" Target="/ppt/notesMasters/notesMaster1.xml" Id="Rccb1b9cbc490469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d07951067fd4671" /><Relationship Type="http://schemas.openxmlformats.org/officeDocument/2006/relationships/notesMaster" Target="/ppt/notesMasters/notesMaster1.xml" Id="Rfe7ae28417924c4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0bc3e8dae104c67" /><Relationship Type="http://schemas.openxmlformats.org/officeDocument/2006/relationships/notesMaster" Target="/ppt/notesMasters/notesMaster1.xml" Id="Rbd96350a789e4cc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2ca5442451c44f3" /><Relationship Type="http://schemas.openxmlformats.org/officeDocument/2006/relationships/notesMaster" Target="/ppt/notesMasters/notesMaster1.xml" Id="Rd50a65fb87a44a4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e9e8b0948f54a5a" /><Relationship Type="http://schemas.openxmlformats.org/officeDocument/2006/relationships/notesMaster" Target="/ppt/notesMasters/notesMaster1.xml" Id="R7a151661bc564bd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071cb2b2ed24274" /><Relationship Type="http://schemas.openxmlformats.org/officeDocument/2006/relationships/notesMaster" Target="/ppt/notesMasters/notesMaster1.xml" Id="R2ceef6b4941d4ea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3774afbedb946c5" /><Relationship Type="http://schemas.openxmlformats.org/officeDocument/2006/relationships/notesMaster" Target="/ppt/notesMasters/notesMaster1.xml" Id="R4b82acf1d57f4f0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e4ef7f7960e49a7" /><Relationship Type="http://schemas.openxmlformats.org/officeDocument/2006/relationships/notesMaster" Target="/ppt/notesMasters/notesMaster1.xml" Id="R7bd5baf5d7e240f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22fc9eeb87d4bea" /><Relationship Type="http://schemas.openxmlformats.org/officeDocument/2006/relationships/notesMaster" Target="/ppt/notesMasters/notesMaster1.xml" Id="Reff481d6f18e4db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22053de54ce4bfe" /><Relationship Type="http://schemas.openxmlformats.org/officeDocument/2006/relationships/notesMaster" Target="/ppt/notesMasters/notesMaster1.xml" Id="R6752bd28757f41e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0f5f507e62c4438" /><Relationship Type="http://schemas.openxmlformats.org/officeDocument/2006/relationships/notesMaster" Target="/ppt/notesMasters/notesMaster1.xml" Id="R35376adb8071484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aa8ec2a6a7d4da4" /><Relationship Type="http://schemas.openxmlformats.org/officeDocument/2006/relationships/notesMaster" Target="/ppt/notesMasters/notesMaster1.xml" Id="Rc529b277295b424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2f7c4c0d5444720" /><Relationship Type="http://schemas.openxmlformats.org/officeDocument/2006/relationships/notesMaster" Target="/ppt/notesMasters/notesMaster1.xml" Id="R2d0aaca1830e4a2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192e7f7e5504731" /><Relationship Type="http://schemas.openxmlformats.org/officeDocument/2006/relationships/notesMaster" Target="/ppt/notesMasters/notesMaster1.xml" Id="R3f811374ec3548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a3eb348f4048b9" /><Relationship Type="http://schemas.openxmlformats.org/officeDocument/2006/relationships/image" Target="/ppt/media/image.png" Id="Rff74ad5f297c4061" /><Relationship Type="http://schemas.openxmlformats.org/officeDocument/2006/relationships/image" Target="/ppt/media/image2.png" Id="Rb39b7c7aa5f34a63" /><Relationship Type="http://schemas.openxmlformats.org/officeDocument/2006/relationships/image" Target="/ppt/media/image.jpeg" Id="R9991226100c9473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709c27f7d64cf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f74ad5f297c406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39b7c7aa5f34a6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91226100c9473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52b65279bb4970" /><Relationship Type="http://schemas.openxmlformats.org/officeDocument/2006/relationships/slideLayout" Target="/ppt/slideLayouts/slideLayout1.xml" Id="R05f018a11bc94a71" /><Relationship Type="http://schemas.openxmlformats.org/officeDocument/2006/relationships/slideLayout" Target="/ppt/slideLayouts/slideLayout2.xml" Id="Rd29d32c24f5d424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f018a11bc94a71"/>
    <p:sldLayoutId xmlns:r="http://schemas.openxmlformats.org/officeDocument/2006/relationships" id="2147483650" r:id="Rd29d32c24f5d424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36d85e8c234be8" /><Relationship Type="http://schemas.openxmlformats.org/officeDocument/2006/relationships/notesSlide" Target="/ppt/notesSlides/notesSlide1.xml" Id="R0a52880d79024d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50b5e2ac754846" /><Relationship Type="http://schemas.openxmlformats.org/officeDocument/2006/relationships/notesSlide" Target="/ppt/notesSlides/notesSlide2.xml" Id="R3c5932c0c013432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654f25453a4a5f" /><Relationship Type="http://schemas.openxmlformats.org/officeDocument/2006/relationships/notesSlide" Target="/ppt/notesSlides/notesSlide3.xml" Id="R18ebb4edcfe646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ccfea41ec54908" /><Relationship Type="http://schemas.openxmlformats.org/officeDocument/2006/relationships/notesSlide" Target="/ppt/notesSlides/notesSlide4.xml" Id="R326570d1e4c84d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f793f432e148da" /><Relationship Type="http://schemas.openxmlformats.org/officeDocument/2006/relationships/notesSlide" Target="/ppt/notesSlides/notesSlide5.xml" Id="Rc0733dcdee8e49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9b3c413cad4058" /><Relationship Type="http://schemas.openxmlformats.org/officeDocument/2006/relationships/notesSlide" Target="/ppt/notesSlides/notesSlide6.xml" Id="R0b062020f3ba493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4e9f8e631c43ca" /><Relationship Type="http://schemas.openxmlformats.org/officeDocument/2006/relationships/notesSlide" Target="/ppt/notesSlides/notesSlide7.xml" Id="R11cb4b0dd4fd4e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ef4c5a3fdb444c" /><Relationship Type="http://schemas.openxmlformats.org/officeDocument/2006/relationships/notesSlide" Target="/ppt/notesSlides/notesSlide8.xml" Id="R8b56a9c2a072484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31270854c9416e" /><Relationship Type="http://schemas.openxmlformats.org/officeDocument/2006/relationships/notesSlide" Target="/ppt/notesSlides/notesSlide9.xml" Id="R4182e66c2715459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7138ddfab3455c" /><Relationship Type="http://schemas.openxmlformats.org/officeDocument/2006/relationships/notesSlide" Target="/ppt/notesSlides/notesSlide10.xml" Id="R077a0b17da7a4f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40afc20a9d42f4" /><Relationship Type="http://schemas.openxmlformats.org/officeDocument/2006/relationships/notesSlide" Target="/ppt/notesSlides/notesSlide11.xml" Id="R725dce23ff224a9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4dfae5e95c40c6" /><Relationship Type="http://schemas.openxmlformats.org/officeDocument/2006/relationships/notesSlide" Target="/ppt/notesSlides/notesSlide12.xml" Id="Rd671201bd640470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c6c1a02fe74763" /><Relationship Type="http://schemas.openxmlformats.org/officeDocument/2006/relationships/notesSlide" Target="/ppt/notesSlides/notesSlide13.xml" Id="R637dd8814b8548c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57933ec4f7456b" /><Relationship Type="http://schemas.openxmlformats.org/officeDocument/2006/relationships/notesSlide" Target="/ppt/notesSlides/notesSlide14.xml" Id="R972ab40aa97f437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b77ffeb1ad4c3d" /><Relationship Type="http://schemas.openxmlformats.org/officeDocument/2006/relationships/notesSlide" Target="/ppt/notesSlides/notesSlide15.xml" Id="R7db8e38c10ba409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3449734c6b4bb2" /><Relationship Type="http://schemas.openxmlformats.org/officeDocument/2006/relationships/notesSlide" Target="/ppt/notesSlides/notesSlide16.xml" Id="R0c9167c5aba14c9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49440f53cb48e9" /><Relationship Type="http://schemas.openxmlformats.org/officeDocument/2006/relationships/notesSlide" Target="/ppt/notesSlides/notesSlide17.xml" Id="R0b461e3ba9224b6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b141c2d8754ac2" /><Relationship Type="http://schemas.openxmlformats.org/officeDocument/2006/relationships/notesSlide" Target="/ppt/notesSlides/notesSlide18.xml" Id="Rbf24586f389f4fc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7140b0eedf4d6a" /><Relationship Type="http://schemas.openxmlformats.org/officeDocument/2006/relationships/notesSlide" Target="/ppt/notesSlides/notesSlide19.xml" Id="R2470a17176e444b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68b9a4c99f4f10" /><Relationship Type="http://schemas.openxmlformats.org/officeDocument/2006/relationships/notesSlide" Target="/ppt/notesSlides/notesSlide20.xml" Id="R512b2d47417e44f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98035ad6da49d4" /><Relationship Type="http://schemas.openxmlformats.org/officeDocument/2006/relationships/notesSlide" Target="/ppt/notesSlides/notesSlide21.xml" Id="R1ee09f12424e47f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745662b15a4015" /><Relationship Type="http://schemas.openxmlformats.org/officeDocument/2006/relationships/notesSlide" Target="/ppt/notesSlides/notesSlide22.xml" Id="R4995a3e4e50c4b3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baf123241d407b" /><Relationship Type="http://schemas.openxmlformats.org/officeDocument/2006/relationships/notesSlide" Target="/ppt/notesSlides/notesSlide23.xml" Id="R5d22cf6ec88c478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c33faf14af46f9" /><Relationship Type="http://schemas.openxmlformats.org/officeDocument/2006/relationships/notesSlide" Target="/ppt/notesSlides/notesSlide24.xml" Id="R40a5075f719d4f3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c7ce9c904b4c14" /><Relationship Type="http://schemas.openxmlformats.org/officeDocument/2006/relationships/notesSlide" Target="/ppt/notesSlides/notesSlide25.xml" Id="R9099ca7397c04a0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e60505d8954dd4" /><Relationship Type="http://schemas.openxmlformats.org/officeDocument/2006/relationships/notesSlide" Target="/ppt/notesSlides/notesSlide26.xml" Id="R1bd18aa0fb9c42e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084e1c6d81433d" /><Relationship Type="http://schemas.openxmlformats.org/officeDocument/2006/relationships/notesSlide" Target="/ppt/notesSlides/notesSlide27.xml" Id="Re4ec4d45b703411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69d6f3326e4204" /><Relationship Type="http://schemas.openxmlformats.org/officeDocument/2006/relationships/notesSlide" Target="/ppt/notesSlides/notesSlide28.xml" Id="R9c29013adeb248e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94e7fc5f1c48f9" /><Relationship Type="http://schemas.openxmlformats.org/officeDocument/2006/relationships/notesSlide" Target="/ppt/notesSlides/notesSlide29.xml" Id="Rd8c792743a8d4b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  |  Proverbs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喜愛管教的，就是喜愛知識； 恨惡責備的，卻是畜類。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loveth instruction loveth knowledge: but he that hateth reproof is brutish.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  |  Proverbs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善人必蒙耶和華的恩惠； 設詭計的人，耶和華必定他的罪。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good man obtaineth favour of the LORD: but a man of wicked devices will he condemn.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12:3  |  Proverbs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人靠惡行不能堅立； 義人的根必不動搖。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shall not be established by wickedness: but the root of the righteous shall not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12:4  |  Proverbs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才德的婦人是丈夫的冠冕； 貽羞的婦人如同朽爛在她丈夫的骨中。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virtuous woman is a crown to her husband: but she that maketh ashamed is as rottenness in his bones.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12:5  |  Proverbs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義人的思念是公平； 惡人的計謀是詭詐。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thoughts of the righteous are right: but the counsels of the wicked are deceit.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12:6  |  Proverbs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惡人的言論是埋伏流人的血； 正直人的口必拯救人。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the wicked are to lie in wait for blood: but the mouth of the upright shall deliver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12:7  |  Proverbs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惡人傾覆，歸於無有； 義人的家必站得住。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are overthrown, and are not: but the house of the righteous shall 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12:8  |  Proverbs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人必按自己的智慧被稱讚； 心中乖謬的，必被藐視。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shall be commended according to his wisdom: but he that is of a perverse heart shall be despised.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12:9  |  Proverbs 12:9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被人輕賤，卻有僕人， 強如自尊，缺少食物。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despised, and hath a servant, is better than he that honoureth himself, and lacketh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12:10  |  Proverbs 12:10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義人顧惜他牲畜的命； 惡人的憐憫也是殘忍。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righteous man regardeth the life of his beast: but the tender mercies of the wicked are cruel.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12:11  |  Proverbs 12:11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耕種自己田地的，必得飽食； 追隨虛浮的，卻是無知。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tilleth his land shall be satisfied with bread: but he that followeth vain persons is void of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12:12  |  Proverbs 12:12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惡人想得壞人的網羅； 義人的根得以結實。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desireth the net of evil men: but the root of the righteous yieldeth fruit.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12:13  |  Proverbs 12:13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惡人嘴中的過錯是自己的網羅； 但義人必脫離患難。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is snared by the transgression of his lips: but the just shall come out of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12:14  |  Proverbs 12:14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人因口所結的果子，必飽得美福； 人手所做的，必為自己的報應。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shall be satisfied with good by the fruit of his mouth: and the recompence of a man’s hands shall be rendered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12:15  |  Proverbs 12:15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愚妄人所行的，在自己眼中看為正直； 惟智慧人肯聽人的勸教。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way of a fool is right in his own eyes: but he that hearkeneth unto counsel is 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12:16  |  Proverbs 12:16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愚妄人的惱怒立時顯露； 通達人能忍辱藏羞。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fool’s wrath is presently known: but a prudent man covereth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12:17  |  Proverbs 12:17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說出真話的，顯明公義； 作假見證的，顯出詭詐。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speaketh truth sheweth forth righteousness: but a false witness deceit.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12:18  |  Proverbs 12:18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說話浮躁的，如刀刺人； 智慧人的舌頭卻為醫人的良藥。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that speaketh like the piercings of a sword: but the tongue of the wise is health.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12:19  |  Proverbs 12:19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口吐真言，永遠堅立； 舌說謊話，只存片時。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lip of truth shall be established for ever: but a lying tongue is but for a moment.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12:20  |  Proverbs 12:20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圖謀惡事的，心存詭詐； 勸人和睦的，便得喜樂。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Deceit is in the heart of them that imagine evil: but to the counsellors of peace is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12:21  |  Proverbs 12:21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義人不遭災害；惡人滿受禍患。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shall no evil happen to the just: but the wicked shall be filled with mischief.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12:22  |  Proverbs 12:22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說謊言的嘴為耶和華所憎惡； 行事誠實的，為他所喜悅。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Lying lips are abomination to the LORD: but they that deal truly are his delight.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12:23  |  Proverbs 12:23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通達人隱藏知識； 愚昧人的心彰顯愚昧。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prudent man concealeth knowledge: but the heart of fools proclaimeth foolishness.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12:24  |  Proverbs 12:24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殷勤人的手必掌權； 懶惰的人必服苦。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hand of the diligent shall bear rule: but the slothful shall be under tribute.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12:25  |  Proverbs 12:25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人心憂慮，屈而不伸； 一句良言，使心歡樂。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Heaviness in the heart of man maketh it stoop: but a good word maketh it glad.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12:26  |  Proverbs 12:26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義人引導他的鄰舍； 惡人的道叫人失迷。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is more excellent than his neighbour: but the way of the wicked seduceth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12:27  |  Proverbs 12:27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懶惰的人不烤打獵所得的； 殷勤的人卻得寶貴的財物。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slothful man roasteth not that which he took in hunting: but the substance of a diligent man is precious.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12:28  |  Proverbs 12:28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在公義的道上有生命； 其路之中並無死亡。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way of righteousness is life; and in the pathway thereof there is no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2026-08-30T07:16:50.8100000Z</dcterms:created>
  <dcterms:modified xsi:type="dcterms:W3CDTF">2026-08-30T07:16:50.8100000Z</dcterms:modified>
</coreProperties>
</file>