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56a7a8818e42b3" /><Relationship Type="http://schemas.openxmlformats.org/officeDocument/2006/relationships/extended-properties" Target="/docProps/app.xml" Id="Re40ccba5583d4935" /><Relationship Type="http://schemas.openxmlformats.org/officeDocument/2006/relationships/officeDocument" Target="/ppt/presentation.xml" Id="R6178528e39dc4b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f431eaa69646b3"/>
  </p:sldMasterIdLst>
  <p:notesMasterIdLst>
    <p:notesMasterId xmlns:r="http://schemas.openxmlformats.org/officeDocument/2006/relationships" r:id="R11102841ee19489b"/>
  </p:notesMasterIdLst>
  <p:sldIdLst>
    <p:sldId xmlns:r="http://schemas.openxmlformats.org/officeDocument/2006/relationships" id="256" r:id="Rbd782031c4724547"/>
    <p:sldId xmlns:r="http://schemas.openxmlformats.org/officeDocument/2006/relationships" id="257" r:id="R9f66146f710d4b2c"/>
    <p:sldId xmlns:r="http://schemas.openxmlformats.org/officeDocument/2006/relationships" id="258" r:id="R22cad43d0edc4cc8"/>
    <p:sldId xmlns:r="http://schemas.openxmlformats.org/officeDocument/2006/relationships" id="259" r:id="Rf42f1aba7cc64b8b"/>
    <p:sldId xmlns:r="http://schemas.openxmlformats.org/officeDocument/2006/relationships" id="260" r:id="R38f79cf4d96c44f0"/>
    <p:sldId xmlns:r="http://schemas.openxmlformats.org/officeDocument/2006/relationships" id="261" r:id="R97aa73deead74345"/>
    <p:sldId xmlns:r="http://schemas.openxmlformats.org/officeDocument/2006/relationships" id="262" r:id="R18c6b6aa172b4490"/>
    <p:sldId xmlns:r="http://schemas.openxmlformats.org/officeDocument/2006/relationships" id="263" r:id="R2d6f55dcdee84bc1"/>
    <p:sldId xmlns:r="http://schemas.openxmlformats.org/officeDocument/2006/relationships" id="264" r:id="R7ba265673a874c24"/>
    <p:sldId xmlns:r="http://schemas.openxmlformats.org/officeDocument/2006/relationships" id="265" r:id="R23ddbdd4059145d1"/>
    <p:sldId xmlns:r="http://schemas.openxmlformats.org/officeDocument/2006/relationships" id="266" r:id="R61a16f490f6a4d05"/>
    <p:sldId xmlns:r="http://schemas.openxmlformats.org/officeDocument/2006/relationships" id="267" r:id="R248e9558630d4c5d"/>
    <p:sldId xmlns:r="http://schemas.openxmlformats.org/officeDocument/2006/relationships" id="268" r:id="R4256f0047a624761"/>
    <p:sldId xmlns:r="http://schemas.openxmlformats.org/officeDocument/2006/relationships" id="269" r:id="R92b03e95946544ed"/>
    <p:sldId xmlns:r="http://schemas.openxmlformats.org/officeDocument/2006/relationships" id="270" r:id="Rebcab867a1a442e0"/>
    <p:sldId xmlns:r="http://schemas.openxmlformats.org/officeDocument/2006/relationships" id="271" r:id="R9e295305c70e434c"/>
    <p:sldId xmlns:r="http://schemas.openxmlformats.org/officeDocument/2006/relationships" id="272" r:id="Rddb3085387724098"/>
    <p:sldId xmlns:r="http://schemas.openxmlformats.org/officeDocument/2006/relationships" id="273" r:id="Rfa95d23fa64f41a6"/>
    <p:sldId xmlns:r="http://schemas.openxmlformats.org/officeDocument/2006/relationships" id="274" r:id="R2dd30afb3a7c45bf"/>
    <p:sldId xmlns:r="http://schemas.openxmlformats.org/officeDocument/2006/relationships" id="275" r:id="R085f58a57a3f47fe"/>
    <p:sldId xmlns:r="http://schemas.openxmlformats.org/officeDocument/2006/relationships" id="276" r:id="R9b360feed9874355"/>
    <p:sldId xmlns:r="http://schemas.openxmlformats.org/officeDocument/2006/relationships" id="277" r:id="R7d9e76292c9c432c"/>
    <p:sldId xmlns:r="http://schemas.openxmlformats.org/officeDocument/2006/relationships" id="278" r:id="R194d7ad4c70544f8"/>
    <p:sldId xmlns:r="http://schemas.openxmlformats.org/officeDocument/2006/relationships" id="279" r:id="R667efdd8e5a142f2"/>
    <p:sldId xmlns:r="http://schemas.openxmlformats.org/officeDocument/2006/relationships" id="280" r:id="R241b504f61c4409e"/>
    <p:sldId xmlns:r="http://schemas.openxmlformats.org/officeDocument/2006/relationships" id="281" r:id="R68b294d177754d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e94c946c044d47" /><Relationship Type="http://schemas.openxmlformats.org/officeDocument/2006/relationships/slideMaster" Target="/ppt/slideMasters/slideMaster1.xml" Id="R69f431eaa69646b3" /><Relationship Type="http://schemas.openxmlformats.org/officeDocument/2006/relationships/notesMaster" Target="/ppt/notesMasters/notesMaster1.xml" Id="R11102841ee19489b" /><Relationship Type="http://schemas.openxmlformats.org/officeDocument/2006/relationships/presProps" Target="/ppt/presProps.xml" Id="Re6c657182fa74d9a" /><Relationship Type="http://schemas.openxmlformats.org/officeDocument/2006/relationships/tableStyles" Target="/ppt/tableStyles.xml" Id="Rdec286ef96e34a8e" /><Relationship Type="http://schemas.openxmlformats.org/officeDocument/2006/relationships/slide" Target="/ppt/slides/slide1.xml" Id="Rbd782031c4724547" /><Relationship Type="http://schemas.openxmlformats.org/officeDocument/2006/relationships/slide" Target="/ppt/slides/slide2.xml" Id="R9f66146f710d4b2c" /><Relationship Type="http://schemas.openxmlformats.org/officeDocument/2006/relationships/slide" Target="/ppt/slides/slide3.xml" Id="R22cad43d0edc4cc8" /><Relationship Type="http://schemas.openxmlformats.org/officeDocument/2006/relationships/slide" Target="/ppt/slides/slide4.xml" Id="Rf42f1aba7cc64b8b" /><Relationship Type="http://schemas.openxmlformats.org/officeDocument/2006/relationships/slide" Target="/ppt/slides/slide5.xml" Id="R38f79cf4d96c44f0" /><Relationship Type="http://schemas.openxmlformats.org/officeDocument/2006/relationships/slide" Target="/ppt/slides/slide6.xml" Id="R97aa73deead74345" /><Relationship Type="http://schemas.openxmlformats.org/officeDocument/2006/relationships/slide" Target="/ppt/slides/slide7.xml" Id="R18c6b6aa172b4490" /><Relationship Type="http://schemas.openxmlformats.org/officeDocument/2006/relationships/slide" Target="/ppt/slides/slide8.xml" Id="R2d6f55dcdee84bc1" /><Relationship Type="http://schemas.openxmlformats.org/officeDocument/2006/relationships/slide" Target="/ppt/slides/slide9.xml" Id="R7ba265673a874c24" /><Relationship Type="http://schemas.openxmlformats.org/officeDocument/2006/relationships/slide" Target="/ppt/slides/slide10.xml" Id="R23ddbdd4059145d1" /><Relationship Type="http://schemas.openxmlformats.org/officeDocument/2006/relationships/slide" Target="/ppt/slides/slide11.xml" Id="R61a16f490f6a4d05" /><Relationship Type="http://schemas.openxmlformats.org/officeDocument/2006/relationships/slide" Target="/ppt/slides/slide12.xml" Id="R248e9558630d4c5d" /><Relationship Type="http://schemas.openxmlformats.org/officeDocument/2006/relationships/slide" Target="/ppt/slides/slide13.xml" Id="R4256f0047a624761" /><Relationship Type="http://schemas.openxmlformats.org/officeDocument/2006/relationships/slide" Target="/ppt/slides/slide14.xml" Id="R92b03e95946544ed" /><Relationship Type="http://schemas.openxmlformats.org/officeDocument/2006/relationships/slide" Target="/ppt/slides/slide15.xml" Id="Rebcab867a1a442e0" /><Relationship Type="http://schemas.openxmlformats.org/officeDocument/2006/relationships/slide" Target="/ppt/slides/slide16.xml" Id="R9e295305c70e434c" /><Relationship Type="http://schemas.openxmlformats.org/officeDocument/2006/relationships/slide" Target="/ppt/slides/slide17.xml" Id="Rddb3085387724098" /><Relationship Type="http://schemas.openxmlformats.org/officeDocument/2006/relationships/slide" Target="/ppt/slides/slide18.xml" Id="Rfa95d23fa64f41a6" /><Relationship Type="http://schemas.openxmlformats.org/officeDocument/2006/relationships/slide" Target="/ppt/slides/slide19.xml" Id="R2dd30afb3a7c45bf" /><Relationship Type="http://schemas.openxmlformats.org/officeDocument/2006/relationships/slide" Target="/ppt/slides/slide20.xml" Id="R085f58a57a3f47fe" /><Relationship Type="http://schemas.openxmlformats.org/officeDocument/2006/relationships/slide" Target="/ppt/slides/slide21.xml" Id="R9b360feed9874355" /><Relationship Type="http://schemas.openxmlformats.org/officeDocument/2006/relationships/slide" Target="/ppt/slides/slide22.xml" Id="R7d9e76292c9c432c" /><Relationship Type="http://schemas.openxmlformats.org/officeDocument/2006/relationships/slide" Target="/ppt/slides/slide23.xml" Id="R194d7ad4c70544f8" /><Relationship Type="http://schemas.openxmlformats.org/officeDocument/2006/relationships/slide" Target="/ppt/slides/slide24.xml" Id="R667efdd8e5a142f2" /><Relationship Type="http://schemas.openxmlformats.org/officeDocument/2006/relationships/slide" Target="/ppt/slides/slide25.xml" Id="R241b504f61c4409e" /><Relationship Type="http://schemas.openxmlformats.org/officeDocument/2006/relationships/slide" Target="/ppt/slides/slide26.xml" Id="R68b294d177754d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fa8b7a14414b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ada0445c3a4f65" /><Relationship Type="http://schemas.openxmlformats.org/officeDocument/2006/relationships/notesMaster" Target="/ppt/notesMasters/notesMaster1.xml" Id="R61b78e902f1d48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3f01b823b94bec" /><Relationship Type="http://schemas.openxmlformats.org/officeDocument/2006/relationships/notesMaster" Target="/ppt/notesMasters/notesMaster1.xml" Id="R5e580d81f95c4d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ab9e23bc074d61" /><Relationship Type="http://schemas.openxmlformats.org/officeDocument/2006/relationships/notesMaster" Target="/ppt/notesMasters/notesMaster1.xml" Id="R2cc6bb403fa143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5c5ba09f3bc4cca" /><Relationship Type="http://schemas.openxmlformats.org/officeDocument/2006/relationships/notesMaster" Target="/ppt/notesMasters/notesMaster1.xml" Id="R54b37a210039440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53ae0209914cd8" /><Relationship Type="http://schemas.openxmlformats.org/officeDocument/2006/relationships/notesMaster" Target="/ppt/notesMasters/notesMaster1.xml" Id="R89c5ecd3a56f49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a55840386c4ad6" /><Relationship Type="http://schemas.openxmlformats.org/officeDocument/2006/relationships/notesMaster" Target="/ppt/notesMasters/notesMaster1.xml" Id="R222a747e5cf34e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ce07bb7ed04cc1" /><Relationship Type="http://schemas.openxmlformats.org/officeDocument/2006/relationships/notesMaster" Target="/ppt/notesMasters/notesMaster1.xml" Id="Rf98afac86cda40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dd7d4c0c674255" /><Relationship Type="http://schemas.openxmlformats.org/officeDocument/2006/relationships/notesMaster" Target="/ppt/notesMasters/notesMaster1.xml" Id="R9d7cc3b9697643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85137288654752" /><Relationship Type="http://schemas.openxmlformats.org/officeDocument/2006/relationships/notesMaster" Target="/ppt/notesMasters/notesMaster1.xml" Id="R97a56d19fc8846d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00243d8e08a4671" /><Relationship Type="http://schemas.openxmlformats.org/officeDocument/2006/relationships/notesMaster" Target="/ppt/notesMasters/notesMaster1.xml" Id="R77218b3c9a3949e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5b1c24737b84efd" /><Relationship Type="http://schemas.openxmlformats.org/officeDocument/2006/relationships/notesMaster" Target="/ppt/notesMasters/notesMaster1.xml" Id="Rd8786c3179a240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4f86159e268465e" /><Relationship Type="http://schemas.openxmlformats.org/officeDocument/2006/relationships/notesMaster" Target="/ppt/notesMasters/notesMaster1.xml" Id="Re69baa85214e442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dbb7cfb27e14bdc" /><Relationship Type="http://schemas.openxmlformats.org/officeDocument/2006/relationships/notesMaster" Target="/ppt/notesMasters/notesMaster1.xml" Id="Ra0b1d5dd7190425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ca84a7aa1cd4d82" /><Relationship Type="http://schemas.openxmlformats.org/officeDocument/2006/relationships/notesMaster" Target="/ppt/notesMasters/notesMaster1.xml" Id="Rb635c5b8464a414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ba29d70ada140cc" /><Relationship Type="http://schemas.openxmlformats.org/officeDocument/2006/relationships/notesMaster" Target="/ppt/notesMasters/notesMaster1.xml" Id="R3b1eb641965f401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c18fceb4cfc4b40" /><Relationship Type="http://schemas.openxmlformats.org/officeDocument/2006/relationships/notesMaster" Target="/ppt/notesMasters/notesMaster1.xml" Id="Rec12b9a9d1d04bc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f28357ef0594468" /><Relationship Type="http://schemas.openxmlformats.org/officeDocument/2006/relationships/notesMaster" Target="/ppt/notesMasters/notesMaster1.xml" Id="R6cedbb321b834d5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3d7703a0ec54d40" /><Relationship Type="http://schemas.openxmlformats.org/officeDocument/2006/relationships/notesMaster" Target="/ppt/notesMasters/notesMaster1.xml" Id="Ra81d5a9651944cc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556d3a8d9b546d1" /><Relationship Type="http://schemas.openxmlformats.org/officeDocument/2006/relationships/notesMaster" Target="/ppt/notesMasters/notesMaster1.xml" Id="Rabcaef05726f4f1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382d6aa2d484bb8" /><Relationship Type="http://schemas.openxmlformats.org/officeDocument/2006/relationships/notesMaster" Target="/ppt/notesMasters/notesMaster1.xml" Id="R6b9c8750aa384ed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5f4f231733c4f03" /><Relationship Type="http://schemas.openxmlformats.org/officeDocument/2006/relationships/notesMaster" Target="/ppt/notesMasters/notesMaster1.xml" Id="R5198e682b5764a3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f2d547db1db41be" /><Relationship Type="http://schemas.openxmlformats.org/officeDocument/2006/relationships/notesMaster" Target="/ppt/notesMasters/notesMaster1.xml" Id="R0f76eae982a74f1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8868252947c4954" /><Relationship Type="http://schemas.openxmlformats.org/officeDocument/2006/relationships/notesMaster" Target="/ppt/notesMasters/notesMaster1.xml" Id="Rd078c3c24f7944c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508103a66e94d22" /><Relationship Type="http://schemas.openxmlformats.org/officeDocument/2006/relationships/notesMaster" Target="/ppt/notesMasters/notesMaster1.xml" Id="R92184c2c2973488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9b83729f0534691" /><Relationship Type="http://schemas.openxmlformats.org/officeDocument/2006/relationships/notesMaster" Target="/ppt/notesMasters/notesMaster1.xml" Id="R960740a91f2a4e7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dc0bf6c7232471f" /><Relationship Type="http://schemas.openxmlformats.org/officeDocument/2006/relationships/notesMaster" Target="/ppt/notesMasters/notesMaster1.xml" Id="R98a7cd52828e48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835fa64d574b3f" /><Relationship Type="http://schemas.openxmlformats.org/officeDocument/2006/relationships/image" Target="/ppt/media/image.png" Id="R63e259be520c4880" /><Relationship Type="http://schemas.openxmlformats.org/officeDocument/2006/relationships/image" Target="/ppt/media/image2.png" Id="Re788b1aa5c3146e5" /><Relationship Type="http://schemas.openxmlformats.org/officeDocument/2006/relationships/image" Target="/ppt/media/image.jpeg" Id="R384ae2e318b144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f76753adc94cf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63e259be520c488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788b1aa5c3146e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4ae2e318b14489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5eb4bcae11422f" /><Relationship Type="http://schemas.openxmlformats.org/officeDocument/2006/relationships/slideLayout" Target="/ppt/slideLayouts/slideLayout1.xml" Id="R692b9ab829414742" /><Relationship Type="http://schemas.openxmlformats.org/officeDocument/2006/relationships/slideLayout" Target="/ppt/slideLayouts/slideLayout2.xml" Id="R6fa296b5d7da4be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2b9ab829414742"/>
    <p:sldLayoutId xmlns:r="http://schemas.openxmlformats.org/officeDocument/2006/relationships" id="2147483650" r:id="R6fa296b5d7da4be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2b5967d86e48cb" /><Relationship Type="http://schemas.openxmlformats.org/officeDocument/2006/relationships/notesSlide" Target="/ppt/notesSlides/notesSlide1.xml" Id="Rfc85cc5828fe44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6a830050b14b92" /><Relationship Type="http://schemas.openxmlformats.org/officeDocument/2006/relationships/notesSlide" Target="/ppt/notesSlides/notesSlide2.xml" Id="R24b6f8b1525b48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e9ccdbef2e48ff" /><Relationship Type="http://schemas.openxmlformats.org/officeDocument/2006/relationships/notesSlide" Target="/ppt/notesSlides/notesSlide3.xml" Id="R1c28723de69b4c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624a0d06f8481a" /><Relationship Type="http://schemas.openxmlformats.org/officeDocument/2006/relationships/notesSlide" Target="/ppt/notesSlides/notesSlide4.xml" Id="Rf31189b3562444e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521aa06d6e433a" /><Relationship Type="http://schemas.openxmlformats.org/officeDocument/2006/relationships/notesSlide" Target="/ppt/notesSlides/notesSlide5.xml" Id="R5cc9891fcf9a4f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c4364248cd4991" /><Relationship Type="http://schemas.openxmlformats.org/officeDocument/2006/relationships/notesSlide" Target="/ppt/notesSlides/notesSlide6.xml" Id="R4f5e58e431144b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eb1b0e6ea1450c" /><Relationship Type="http://schemas.openxmlformats.org/officeDocument/2006/relationships/notesSlide" Target="/ppt/notesSlides/notesSlide7.xml" Id="R847f1decc64e48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1dd2dfacb64094" /><Relationship Type="http://schemas.openxmlformats.org/officeDocument/2006/relationships/notesSlide" Target="/ppt/notesSlides/notesSlide8.xml" Id="R0e14eaa3d96a43f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79011994934d88" /><Relationship Type="http://schemas.openxmlformats.org/officeDocument/2006/relationships/notesSlide" Target="/ppt/notesSlides/notesSlide9.xml" Id="Rd6f91d6544114e7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94f04ee78240ad" /><Relationship Type="http://schemas.openxmlformats.org/officeDocument/2006/relationships/notesSlide" Target="/ppt/notesSlides/notesSlide10.xml" Id="R368d3b9997394b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5cbb090bfd4345" /><Relationship Type="http://schemas.openxmlformats.org/officeDocument/2006/relationships/notesSlide" Target="/ppt/notesSlides/notesSlide11.xml" Id="R128cba47046e4ac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af30492d1a42ff" /><Relationship Type="http://schemas.openxmlformats.org/officeDocument/2006/relationships/notesSlide" Target="/ppt/notesSlides/notesSlide12.xml" Id="Rb83b2ca0bdf240a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6bafc26c2540ee" /><Relationship Type="http://schemas.openxmlformats.org/officeDocument/2006/relationships/notesSlide" Target="/ppt/notesSlides/notesSlide13.xml" Id="R2378093ef67c4da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cb0ddeb0214074" /><Relationship Type="http://schemas.openxmlformats.org/officeDocument/2006/relationships/notesSlide" Target="/ppt/notesSlides/notesSlide14.xml" Id="Ra3ee29dfdef849e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ada16c69284fdd" /><Relationship Type="http://schemas.openxmlformats.org/officeDocument/2006/relationships/notesSlide" Target="/ppt/notesSlides/notesSlide15.xml" Id="R7652baf19ea447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0a041bd71a47c5" /><Relationship Type="http://schemas.openxmlformats.org/officeDocument/2006/relationships/notesSlide" Target="/ppt/notesSlides/notesSlide16.xml" Id="R9ec7e33b931344d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503079518240f6" /><Relationship Type="http://schemas.openxmlformats.org/officeDocument/2006/relationships/notesSlide" Target="/ppt/notesSlides/notesSlide17.xml" Id="R2d9593bc025447a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a04aba026a4c18" /><Relationship Type="http://schemas.openxmlformats.org/officeDocument/2006/relationships/notesSlide" Target="/ppt/notesSlides/notesSlide18.xml" Id="R0f7e39745a734cc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264cf892744d51" /><Relationship Type="http://schemas.openxmlformats.org/officeDocument/2006/relationships/notesSlide" Target="/ppt/notesSlides/notesSlide19.xml" Id="R4da4e0dad4e2412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9e095adf848d1" /><Relationship Type="http://schemas.openxmlformats.org/officeDocument/2006/relationships/notesSlide" Target="/ppt/notesSlides/notesSlide20.xml" Id="R5252044b1c65483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051999dd0f4512" /><Relationship Type="http://schemas.openxmlformats.org/officeDocument/2006/relationships/notesSlide" Target="/ppt/notesSlides/notesSlide21.xml" Id="R50a47c245481415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6ed252a58546a4" /><Relationship Type="http://schemas.openxmlformats.org/officeDocument/2006/relationships/notesSlide" Target="/ppt/notesSlides/notesSlide22.xml" Id="Rf82178697a7b4f1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2b3e81535d4236" /><Relationship Type="http://schemas.openxmlformats.org/officeDocument/2006/relationships/notesSlide" Target="/ppt/notesSlides/notesSlide23.xml" Id="R6e3aa4d3e47c400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00e6debef24e14" /><Relationship Type="http://schemas.openxmlformats.org/officeDocument/2006/relationships/notesSlide" Target="/ppt/notesSlides/notesSlide24.xml" Id="Rcdcb47ba3bdb461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3ae2cd16be4a3c" /><Relationship Type="http://schemas.openxmlformats.org/officeDocument/2006/relationships/notesSlide" Target="/ppt/notesSlides/notesSlide25.xml" Id="Rc8840d37334b476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fd2875af514717" /><Relationship Type="http://schemas.openxmlformats.org/officeDocument/2006/relationships/notesSlide" Target="/ppt/notesSlides/notesSlide26.xml" Id="R55d182ceb92040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Exodus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  |  Exodus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有一個利未家的人娶了一個利未女子為妻。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went a man of the house of Levi, and took to wife a daughter of Levi.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  |  Exodus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那女人懷孕，生一個兒子，見他俊美，就藏了他三個月，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woman conceived, and bare a son: and when she saw him that he was a goodly child, she hid him three months.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2:3  |  Exodus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後來不能再藏，就取了一個蒲草箱，抹上石漆和石油，將孩子放在裏頭，把箱子擱在河邊的蘆荻中。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she could not longer hide him, she took for him an ark of bulrushes, and daubed it with slime and with pitch, and put the child therein; and she laid it in the flags by the river’s brink.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2:4  |  Exodus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孩子的姊姊遠遠站着，要知道他究竟怎麼樣。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sister stood afar off, to wit what would be done 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2:5  |  Exodus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法老的女兒來到河邊洗澡，她的使女們在河邊行走。她看見箱子在蘆荻中，就打發一個婢女拿來。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daughter of Pharaoh came down to wash herself at the river; and her maidens walked along by the river’s side; and when she saw the ark among the flags, she sent her maid to fetch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2:6  |  Exodus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她打開箱子，看見那孩子。孩子哭了，她就可憐他，說：「這是希伯來人的一個孩子。」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she had opened it, she saw the child: and, behold, the babe wept. And she had compassion on him, and said, This is one of the Hebrews’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2:7  |  Exodus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孩子的姊姊對法老的女兒說：「我去在希伯來婦人中叫一個奶媽來，為你奶這孩子，可以不可以？」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his sister to Pharaoh’s daughter, Shall I go and call to thee a nurse of the Hebrew women, that she may nurse the child for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2:8  |  Exodus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法老的女兒說：「可以。」童女就去叫了孩子的母親來。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Pharaoh’s daughter said to her, Go. And the maid went and called the child’s mother.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2:9  |  Exodus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法老的女兒對她說：「你把這孩子抱去，為我奶他，我必給你工價。」婦人就抱了孩子去奶他。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Pharaoh’s daughter said unto her, Take this child away, and nurse it for me, and I will give thee thy wages. And the woman took the child, and nursed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2:10  |  Exodus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孩子漸長，婦人把他帶到法老的女兒那裏，就作了她的兒子。她給孩子起名叫摩西，意思說：「因我把他從水裏拉出來。」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 grew, and she brought him unto Pharaoh’s daughter, and he became her son. And she called his name Moses: and she said, Because I drew him out of the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2:11  |  Exodus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後來，摩西長大，他出去到他弟兄那裏，看他們的重擔，見一個埃及人打希伯來人的一個弟兄。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in those days, when Moses was grown, that he went out unto his brethren, and looked on their burdens: and he spied an Egyptian smiting an Hebrew, one of his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2:12  |  Exodus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他左右觀看，見沒有人，就把埃及人打死了，藏在沙土裏。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looked this way and that way, and when he saw that there was no man, he slew the Egyptian, and hid him in the sand.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2:13  |  Exodus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第二天他出去，見有兩個希伯來人爭鬥，就對那欺負人的說：「你為甚麼打你同族的人呢？」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went out the second day, behold, two men of the Hebrews strove together: and he said to him that did the wrong, Wherefore smitest thou thy fellow?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2:14  |  Exodus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那人說：「誰立你作我們的首領和審判官呢？難道你要殺我，像殺那埃及人嗎？」摩西便懼怕，說：「這事必是被人知道了。」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Who made thee a prince and a judge over us? intendest thou to kill me, as thou killedst the Egyptian? And Moses feared, and said, Surely this thing is known.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2:15  |  Exodus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法老聽見這事，就想殺摩西，但摩西躲避法老，逃往米甸地居住。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when Pharaoh heard this thing, he sought to slay Moses. But Moses fled from the face of Pharaoh, and dwelt in the land of Midian: and he sat down by a well.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2:16  |  Exodus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一日，他在井旁坐下。米甸的祭司有七個女兒；她們來打水，打滿了槽，要飲父親的群羊。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 priest of Midian had seven daughters: and they came and drew water, and filled the troughs to water their father’s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2:17  |  Exodus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有牧羊的人來，把她們趕走了，摩西卻起來幫助她們，又飲了她們的群羊。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shepherds came and drove them away: but Moses stood up and helped them, and watered their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2:18  |  Exodus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她們來到父親流珥那裏；他說：「今日你們為何來得這麼快呢？」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they came to Reuel their father, he said, How is it that ye are come so soon to day?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2:19  |  Exodus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她們說：「有一個埃及人救我們脫離牧羊人的手，並且為我們打水飲了群羊。」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said, An Egyptian delivered us out of the hand of the shepherds, and also drew water enough for us, and watered the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2:20  |  Exodus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他對女兒們說：「那個人在哪裏？你們為甚麼撇下他呢？你們去請他來吃飯。」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his daughters, And where is he? why is it that ye have left the man? call him, that he may eat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2:21  |  Exodus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摩西甘心和那人同住；那人把他的女兒西坡拉給摩西為妻。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Moses was content to dwell with the man: and he gave Moses Zipporah his daughter.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2:22  |  Exodus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西坡拉生了一個兒子，摩西給他起名叫革舜，意思說：「因我在外邦作了寄居的。」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bare him a son, and he called his name Gershom: for he said, I have been a stranger in a strange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2:23  |  Exodus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過了多年，埃及王死了。以色列人因做苦工，就歎息哀求，他們的哀聲達於神。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in process of time, that the king of Egypt died: and the children of Israel sighed by reason of the bondage, and they cried, and their cry came up unto God by reason of the bondage.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2:24  |  Exodus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神聽見他們的哀聲，就記念他與亞伯拉罕、以撒、雅各所立的約。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heard their groaning, and God remembered his covenant with Abraham, with Isaac, and with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2:25  |  Exodus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神看顧以色列人，也知道他們的[苦情]。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looked upon the children of Israel, and God had respect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2026-08-30T04:27:07.9970000Z</dcterms:created>
  <dcterms:modified xsi:type="dcterms:W3CDTF">2026-08-30T04:27:07.9970000Z</dcterms:modified>
</coreProperties>
</file>