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7e393325884fc3" /><Relationship Type="http://schemas.openxmlformats.org/officeDocument/2006/relationships/extended-properties" Target="/docProps/app.xml" Id="R39d33baf872f457a" /><Relationship Type="http://schemas.openxmlformats.org/officeDocument/2006/relationships/officeDocument" Target="/ppt/presentation.xml" Id="Rb3f81d59b15b4fa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be0652a1aef4a47"/>
  </p:sldMasterIdLst>
  <p:notesMasterIdLst>
    <p:notesMasterId xmlns:r="http://schemas.openxmlformats.org/officeDocument/2006/relationships" r:id="Rb593fc8672624645"/>
  </p:notesMasterIdLst>
  <p:sldIdLst>
    <p:sldId xmlns:r="http://schemas.openxmlformats.org/officeDocument/2006/relationships" id="256" r:id="R148ef8af5163400d"/>
    <p:sldId xmlns:r="http://schemas.openxmlformats.org/officeDocument/2006/relationships" id="257" r:id="Ra33b250cd27d4970"/>
    <p:sldId xmlns:r="http://schemas.openxmlformats.org/officeDocument/2006/relationships" id="258" r:id="R9a099d4b68a04249"/>
    <p:sldId xmlns:r="http://schemas.openxmlformats.org/officeDocument/2006/relationships" id="259" r:id="R703077064aeb4e84"/>
    <p:sldId xmlns:r="http://schemas.openxmlformats.org/officeDocument/2006/relationships" id="260" r:id="R356bac75170248db"/>
    <p:sldId xmlns:r="http://schemas.openxmlformats.org/officeDocument/2006/relationships" id="261" r:id="R9109caabfa084d56"/>
    <p:sldId xmlns:r="http://schemas.openxmlformats.org/officeDocument/2006/relationships" id="262" r:id="R62cae665159849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90043a1b924d40" /><Relationship Type="http://schemas.openxmlformats.org/officeDocument/2006/relationships/slideMaster" Target="/ppt/slideMasters/slideMaster1.xml" Id="R8be0652a1aef4a47" /><Relationship Type="http://schemas.openxmlformats.org/officeDocument/2006/relationships/notesMaster" Target="/ppt/notesMasters/notesMaster1.xml" Id="Rb593fc8672624645" /><Relationship Type="http://schemas.openxmlformats.org/officeDocument/2006/relationships/presProps" Target="/ppt/presProps.xml" Id="R17ac807036d94185" /><Relationship Type="http://schemas.openxmlformats.org/officeDocument/2006/relationships/tableStyles" Target="/ppt/tableStyles.xml" Id="R51f990d13d0d45bc" /><Relationship Type="http://schemas.openxmlformats.org/officeDocument/2006/relationships/slide" Target="/ppt/slides/slide1.xml" Id="R148ef8af5163400d" /><Relationship Type="http://schemas.openxmlformats.org/officeDocument/2006/relationships/slide" Target="/ppt/slides/slide2.xml" Id="Ra33b250cd27d4970" /><Relationship Type="http://schemas.openxmlformats.org/officeDocument/2006/relationships/slide" Target="/ppt/slides/slide3.xml" Id="R9a099d4b68a04249" /><Relationship Type="http://schemas.openxmlformats.org/officeDocument/2006/relationships/slide" Target="/ppt/slides/slide4.xml" Id="R703077064aeb4e84" /><Relationship Type="http://schemas.openxmlformats.org/officeDocument/2006/relationships/slide" Target="/ppt/slides/slide5.xml" Id="R356bac75170248db" /><Relationship Type="http://schemas.openxmlformats.org/officeDocument/2006/relationships/slide" Target="/ppt/slides/slide6.xml" Id="R9109caabfa084d56" /><Relationship Type="http://schemas.openxmlformats.org/officeDocument/2006/relationships/slide" Target="/ppt/slides/slide7.xml" Id="R62cae665159849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70bcb8c56e2452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d042b151434bfc" /><Relationship Type="http://schemas.openxmlformats.org/officeDocument/2006/relationships/notesMaster" Target="/ppt/notesMasters/notesMaster1.xml" Id="R603eba7e8ea3460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a7d0de3e974bb8" /><Relationship Type="http://schemas.openxmlformats.org/officeDocument/2006/relationships/notesMaster" Target="/ppt/notesMasters/notesMaster1.xml" Id="R6b45c4ad052345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80f4cab9b04643" /><Relationship Type="http://schemas.openxmlformats.org/officeDocument/2006/relationships/notesMaster" Target="/ppt/notesMasters/notesMaster1.xml" Id="R41a60a19c5574be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b848bd0a0d45a0" /><Relationship Type="http://schemas.openxmlformats.org/officeDocument/2006/relationships/notesMaster" Target="/ppt/notesMasters/notesMaster1.xml" Id="Rd322739477db44c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8c492908a3486e" /><Relationship Type="http://schemas.openxmlformats.org/officeDocument/2006/relationships/notesMaster" Target="/ppt/notesMasters/notesMaster1.xml" Id="Rd5a7252117134a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860ab6d3724c88" /><Relationship Type="http://schemas.openxmlformats.org/officeDocument/2006/relationships/notesMaster" Target="/ppt/notesMasters/notesMaster1.xml" Id="R1b09ba539a874ab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e04b92152740fd" /><Relationship Type="http://schemas.openxmlformats.org/officeDocument/2006/relationships/notesMaster" Target="/ppt/notesMasters/notesMaster1.xml" Id="R4094a0b3e0794aa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73ef73080646c0" /><Relationship Type="http://schemas.openxmlformats.org/officeDocument/2006/relationships/image" Target="/ppt/media/image.png" Id="R78d5911d6f474a76" /><Relationship Type="http://schemas.openxmlformats.org/officeDocument/2006/relationships/image" Target="/ppt/media/image2.png" Id="Rf6ec0eb719cc40b5" /><Relationship Type="http://schemas.openxmlformats.org/officeDocument/2006/relationships/image" Target="/ppt/media/image.jpeg" Id="Rfc64028f02cb4db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7fcc38941f4bb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8d5911d6f474a7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6ec0eb719cc40b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64028f02cb4db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af44f9eb044a3a" /><Relationship Type="http://schemas.openxmlformats.org/officeDocument/2006/relationships/slideLayout" Target="/ppt/slideLayouts/slideLayout1.xml" Id="R6181f93a2e0441c1" /><Relationship Type="http://schemas.openxmlformats.org/officeDocument/2006/relationships/slideLayout" Target="/ppt/slideLayouts/slideLayout2.xml" Id="R825a77e394ec4b4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81f93a2e0441c1"/>
    <p:sldLayoutId xmlns:r="http://schemas.openxmlformats.org/officeDocument/2006/relationships" id="2147483650" r:id="R825a77e394ec4b4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b8f27d022d431e" /><Relationship Type="http://schemas.openxmlformats.org/officeDocument/2006/relationships/notesSlide" Target="/ppt/notesSlides/notesSlide1.xml" Id="R58802c333fb440e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4bd9b33b4246a0" /><Relationship Type="http://schemas.openxmlformats.org/officeDocument/2006/relationships/notesSlide" Target="/ppt/notesSlides/notesSlide2.xml" Id="Rbf61e5a2ba1043e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a5f83ce2ae482e" /><Relationship Type="http://schemas.openxmlformats.org/officeDocument/2006/relationships/notesSlide" Target="/ppt/notesSlides/notesSlide3.xml" Id="Rd72442dfed724d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bbb606370b4c6b" /><Relationship Type="http://schemas.openxmlformats.org/officeDocument/2006/relationships/notesSlide" Target="/ppt/notesSlides/notesSlide4.xml" Id="R95698b3938e2499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a5163fbcf54d47" /><Relationship Type="http://schemas.openxmlformats.org/officeDocument/2006/relationships/notesSlide" Target="/ppt/notesSlides/notesSlide5.xml" Id="Rcd31cdceafbb493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cd1dc7491146f9" /><Relationship Type="http://schemas.openxmlformats.org/officeDocument/2006/relationships/notesSlide" Target="/ppt/notesSlides/notesSlide6.xml" Id="R789d146ca7fc427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ec5232b9484aeb" /><Relationship Type="http://schemas.openxmlformats.org/officeDocument/2006/relationships/notesSlide" Target="/ppt/notesSlides/notesSlide7.xml" Id="Re517769de4bb4b5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13:1  |  Psalms 13:1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耶和華啊，你忘記我要到幾時呢？要到永遠嗎？ 你掩面不顧我要到幾時呢？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How long wilt thou forget me, O LORD? for ever? how long wilt thou hide thy face from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13:2  |  Psalms 13:2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我心裏籌算，終日愁苦，要到幾時呢？ 我的仇敵升高壓制我，要到幾時呢？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long shall I take counsel in my soul, having sorrow in my heart daily? how long shall mine enemy be exalted over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13:3  |  Psalms 13:3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耶和華－我的神啊，求你看顧我，應允我！ 使我眼目光明，免得我沉睡至死；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Consider and hear me, O LORD my God: lighten mine eyes, lest I sleep the sleep of death;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13:4  |  Psalms 13:4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免得我的仇敵說：我勝了他； 免得我的敵人在我搖動的時候喜樂。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Lest mine enemy say, I have prevailed against him; and those that trouble me rejoice when I am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13:5  |  Psalms 13:5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但我倚靠你的慈愛； 我的心因你的救恩快樂。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have trusted in thy mercy; my heart shall rejoice in thy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13:6  |  Psalms 13:6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我要向耶和華歌唱， 因他用厚恩待我。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sing unto the LORD, because he hath dealt bountifully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2026-08-30T04:29:46.7950000Z</dcterms:created>
  <dcterms:modified xsi:type="dcterms:W3CDTF">2026-08-30T04:29:46.7950000Z</dcterms:modified>
</coreProperties>
</file>