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175e81a674a4f18" /><Relationship Type="http://schemas.openxmlformats.org/officeDocument/2006/relationships/extended-properties" Target="/docProps/app.xml" Id="R1dc4d72e6f8e4f23" /><Relationship Type="http://schemas.openxmlformats.org/officeDocument/2006/relationships/officeDocument" Target="/ppt/presentation.xml" Id="R3746144a40c0419f" /></Relationships>
</file>

<file path=ppt/presentation.xml><?xml version="1.0" encoding="utf-8"?>
<p:presentation xmlns:p="http://schemas.openxmlformats.org/presentationml/2006/main">
  <p:sldMasterIdLst>
    <p:sldMasterId xmlns:r="http://schemas.openxmlformats.org/officeDocument/2006/relationships" id="2147483648" r:id="R36bf75d0b5914183"/>
  </p:sldMasterIdLst>
  <p:notesMasterIdLst>
    <p:notesMasterId xmlns:r="http://schemas.openxmlformats.org/officeDocument/2006/relationships" r:id="Rfc1a09708d424165"/>
  </p:notesMasterIdLst>
  <p:sldIdLst>
    <p:sldId xmlns:r="http://schemas.openxmlformats.org/officeDocument/2006/relationships" id="256" r:id="R0cc750e338284f05"/>
    <p:sldId xmlns:r="http://schemas.openxmlformats.org/officeDocument/2006/relationships" id="257" r:id="R50a2673a649c4ec3"/>
    <p:sldId xmlns:r="http://schemas.openxmlformats.org/officeDocument/2006/relationships" id="258" r:id="R99815f5fe55344ae"/>
    <p:sldId xmlns:r="http://schemas.openxmlformats.org/officeDocument/2006/relationships" id="259" r:id="R9ab89923cc324c22"/>
    <p:sldId xmlns:r="http://schemas.openxmlformats.org/officeDocument/2006/relationships" id="260" r:id="Rfbdaf83c519c45cd"/>
    <p:sldId xmlns:r="http://schemas.openxmlformats.org/officeDocument/2006/relationships" id="261" r:id="R49785f2631444706"/>
    <p:sldId xmlns:r="http://schemas.openxmlformats.org/officeDocument/2006/relationships" id="262" r:id="Rbadd5c970b64483d"/>
    <p:sldId xmlns:r="http://schemas.openxmlformats.org/officeDocument/2006/relationships" id="263" r:id="R9ea6357bac2845bb"/>
    <p:sldId xmlns:r="http://schemas.openxmlformats.org/officeDocument/2006/relationships" id="264" r:id="Rec0fa2b4ed22450a"/>
    <p:sldId xmlns:r="http://schemas.openxmlformats.org/officeDocument/2006/relationships" id="265" r:id="Rdcf60697ac744cce"/>
    <p:sldId xmlns:r="http://schemas.openxmlformats.org/officeDocument/2006/relationships" id="266" r:id="Rb65a7510c7814181"/>
    <p:sldId xmlns:r="http://schemas.openxmlformats.org/officeDocument/2006/relationships" id="267" r:id="R5ff5b8481dd44e91"/>
    <p:sldId xmlns:r="http://schemas.openxmlformats.org/officeDocument/2006/relationships" id="268" r:id="R7d4df31ba61a46ad"/>
    <p:sldId xmlns:r="http://schemas.openxmlformats.org/officeDocument/2006/relationships" id="269" r:id="R92d59e3568ee498f"/>
    <p:sldId xmlns:r="http://schemas.openxmlformats.org/officeDocument/2006/relationships" id="270" r:id="R8e48a5caf19f44ad"/>
    <p:sldId xmlns:r="http://schemas.openxmlformats.org/officeDocument/2006/relationships" id="271" r:id="Red66547d6e99417a"/>
    <p:sldId xmlns:r="http://schemas.openxmlformats.org/officeDocument/2006/relationships" id="272" r:id="R245901b5bbf64094"/>
    <p:sldId xmlns:r="http://schemas.openxmlformats.org/officeDocument/2006/relationships" id="273" r:id="R8b3421488ee844c5"/>
    <p:sldId xmlns:r="http://schemas.openxmlformats.org/officeDocument/2006/relationships" id="274" r:id="Rdfd8f80d463d42c8"/>
    <p:sldId xmlns:r="http://schemas.openxmlformats.org/officeDocument/2006/relationships" id="275" r:id="R678a16127780448b"/>
    <p:sldId xmlns:r="http://schemas.openxmlformats.org/officeDocument/2006/relationships" id="276" r:id="R3aac9d307ca14e53"/>
    <p:sldId xmlns:r="http://schemas.openxmlformats.org/officeDocument/2006/relationships" id="277" r:id="Ra5b65b8a3a0e458f"/>
    <p:sldId xmlns:r="http://schemas.openxmlformats.org/officeDocument/2006/relationships" id="278" r:id="R712f550d00674eb6"/>
    <p:sldId xmlns:r="http://schemas.openxmlformats.org/officeDocument/2006/relationships" id="279" r:id="Rd90324999a9343e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7cc88f0baa44102" /><Relationship Type="http://schemas.openxmlformats.org/officeDocument/2006/relationships/slideMaster" Target="/ppt/slideMasters/slideMaster1.xml" Id="R36bf75d0b5914183" /><Relationship Type="http://schemas.openxmlformats.org/officeDocument/2006/relationships/notesMaster" Target="/ppt/notesMasters/notesMaster1.xml" Id="Rfc1a09708d424165" /><Relationship Type="http://schemas.openxmlformats.org/officeDocument/2006/relationships/presProps" Target="/ppt/presProps.xml" Id="Re2e049ad57da4cb0" /><Relationship Type="http://schemas.openxmlformats.org/officeDocument/2006/relationships/tableStyles" Target="/ppt/tableStyles.xml" Id="Re6941e7f5edc4bf8" /><Relationship Type="http://schemas.openxmlformats.org/officeDocument/2006/relationships/slide" Target="/ppt/slides/slide1.xml" Id="R0cc750e338284f05" /><Relationship Type="http://schemas.openxmlformats.org/officeDocument/2006/relationships/slide" Target="/ppt/slides/slide2.xml" Id="R50a2673a649c4ec3" /><Relationship Type="http://schemas.openxmlformats.org/officeDocument/2006/relationships/slide" Target="/ppt/slides/slide3.xml" Id="R99815f5fe55344ae" /><Relationship Type="http://schemas.openxmlformats.org/officeDocument/2006/relationships/slide" Target="/ppt/slides/slide4.xml" Id="R9ab89923cc324c22" /><Relationship Type="http://schemas.openxmlformats.org/officeDocument/2006/relationships/slide" Target="/ppt/slides/slide5.xml" Id="Rfbdaf83c519c45cd" /><Relationship Type="http://schemas.openxmlformats.org/officeDocument/2006/relationships/slide" Target="/ppt/slides/slide6.xml" Id="R49785f2631444706" /><Relationship Type="http://schemas.openxmlformats.org/officeDocument/2006/relationships/slide" Target="/ppt/slides/slide7.xml" Id="Rbadd5c970b64483d" /><Relationship Type="http://schemas.openxmlformats.org/officeDocument/2006/relationships/slide" Target="/ppt/slides/slide8.xml" Id="R9ea6357bac2845bb" /><Relationship Type="http://schemas.openxmlformats.org/officeDocument/2006/relationships/slide" Target="/ppt/slides/slide9.xml" Id="Rec0fa2b4ed22450a" /><Relationship Type="http://schemas.openxmlformats.org/officeDocument/2006/relationships/slide" Target="/ppt/slides/slide10.xml" Id="Rdcf60697ac744cce" /><Relationship Type="http://schemas.openxmlformats.org/officeDocument/2006/relationships/slide" Target="/ppt/slides/slide11.xml" Id="Rb65a7510c7814181" /><Relationship Type="http://schemas.openxmlformats.org/officeDocument/2006/relationships/slide" Target="/ppt/slides/slide12.xml" Id="R5ff5b8481dd44e91" /><Relationship Type="http://schemas.openxmlformats.org/officeDocument/2006/relationships/slide" Target="/ppt/slides/slide13.xml" Id="R7d4df31ba61a46ad" /><Relationship Type="http://schemas.openxmlformats.org/officeDocument/2006/relationships/slide" Target="/ppt/slides/slide14.xml" Id="R92d59e3568ee498f" /><Relationship Type="http://schemas.openxmlformats.org/officeDocument/2006/relationships/slide" Target="/ppt/slides/slide15.xml" Id="R8e48a5caf19f44ad" /><Relationship Type="http://schemas.openxmlformats.org/officeDocument/2006/relationships/slide" Target="/ppt/slides/slide16.xml" Id="Red66547d6e99417a" /><Relationship Type="http://schemas.openxmlformats.org/officeDocument/2006/relationships/slide" Target="/ppt/slides/slide17.xml" Id="R245901b5bbf64094" /><Relationship Type="http://schemas.openxmlformats.org/officeDocument/2006/relationships/slide" Target="/ppt/slides/slide18.xml" Id="R8b3421488ee844c5" /><Relationship Type="http://schemas.openxmlformats.org/officeDocument/2006/relationships/slide" Target="/ppt/slides/slide19.xml" Id="Rdfd8f80d463d42c8" /><Relationship Type="http://schemas.openxmlformats.org/officeDocument/2006/relationships/slide" Target="/ppt/slides/slide20.xml" Id="R678a16127780448b" /><Relationship Type="http://schemas.openxmlformats.org/officeDocument/2006/relationships/slide" Target="/ppt/slides/slide21.xml" Id="R3aac9d307ca14e53" /><Relationship Type="http://schemas.openxmlformats.org/officeDocument/2006/relationships/slide" Target="/ppt/slides/slide22.xml" Id="Ra5b65b8a3a0e458f" /><Relationship Type="http://schemas.openxmlformats.org/officeDocument/2006/relationships/slide" Target="/ppt/slides/slide23.xml" Id="R712f550d00674eb6" /><Relationship Type="http://schemas.openxmlformats.org/officeDocument/2006/relationships/slide" Target="/ppt/slides/slide24.xml" Id="Rd90324999a9343e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308c2be56294ee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d9fd1ae778a47ba" /><Relationship Type="http://schemas.openxmlformats.org/officeDocument/2006/relationships/notesMaster" Target="/ppt/notesMasters/notesMaster1.xml" Id="Ra2f959524cb7448d" /></Relationships>
</file>

<file path=ppt/notesSlides/_rels/notesSlide2.xml.rels>&#65279;<?xml version="1.0" encoding="utf-8"?><Relationships xmlns="http://schemas.openxmlformats.org/package/2006/relationships"><Relationship Type="http://schemas.openxmlformats.org/officeDocument/2006/relationships/slide" Target="/ppt/slides/slide2.xml" Id="Rf5696e2b27a84f15" /><Relationship Type="http://schemas.openxmlformats.org/officeDocument/2006/relationships/notesMaster" Target="/ppt/notesMasters/notesMaster1.xml" Id="R51dc054b6c1e4763" /></Relationships>
</file>

<file path=ppt/notesSlides/_rels/notesSlide3.xml.rels>&#65279;<?xml version="1.0" encoding="utf-8"?><Relationships xmlns="http://schemas.openxmlformats.org/package/2006/relationships"><Relationship Type="http://schemas.openxmlformats.org/officeDocument/2006/relationships/slide" Target="/ppt/slides/slide3.xml" Id="R3723272bc5504cad" /><Relationship Type="http://schemas.openxmlformats.org/officeDocument/2006/relationships/notesMaster" Target="/ppt/notesMasters/notesMaster1.xml" Id="R824961f1a6ad439c" /></Relationships>
</file>

<file path=ppt/notesSlides/_rels/notesSlide4.xml.rels>&#65279;<?xml version="1.0" encoding="utf-8"?><Relationships xmlns="http://schemas.openxmlformats.org/package/2006/relationships"><Relationship Type="http://schemas.openxmlformats.org/officeDocument/2006/relationships/slide" Target="/ppt/slides/slide4.xml" Id="Re371d693750947e6" /><Relationship Type="http://schemas.openxmlformats.org/officeDocument/2006/relationships/notesMaster" Target="/ppt/notesMasters/notesMaster1.xml" Id="R5c4e4889a7d340ac"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75433b2b784dd0" /><Relationship Type="http://schemas.openxmlformats.org/officeDocument/2006/relationships/notesMaster" Target="/ppt/notesMasters/notesMaster1.xml" Id="R33edc71f13b241e0" /></Relationships>
</file>

<file path=ppt/notesSlides/_rels/notesSlide6.xml.rels>&#65279;<?xml version="1.0" encoding="utf-8"?><Relationships xmlns="http://schemas.openxmlformats.org/package/2006/relationships"><Relationship Type="http://schemas.openxmlformats.org/officeDocument/2006/relationships/slide" Target="/ppt/slides/slide6.xml" Id="R9281721a22d64ee5" /><Relationship Type="http://schemas.openxmlformats.org/officeDocument/2006/relationships/notesMaster" Target="/ppt/notesMasters/notesMaster1.xml" Id="R99bb1a6762fa4d9a" /></Relationships>
</file>

<file path=ppt/notesSlides/_rels/notesSlide7.xml.rels>&#65279;<?xml version="1.0" encoding="utf-8"?><Relationships xmlns="http://schemas.openxmlformats.org/package/2006/relationships"><Relationship Type="http://schemas.openxmlformats.org/officeDocument/2006/relationships/slide" Target="/ppt/slides/slide7.xml" Id="R89d88e6bc64e4475" /><Relationship Type="http://schemas.openxmlformats.org/officeDocument/2006/relationships/notesMaster" Target="/ppt/notesMasters/notesMaster1.xml" Id="R92f9e3cae12b4479" /></Relationships>
</file>

<file path=ppt/notesSlides/_rels/notesSlide8.xml.rels>&#65279;<?xml version="1.0" encoding="utf-8"?><Relationships xmlns="http://schemas.openxmlformats.org/package/2006/relationships"><Relationship Type="http://schemas.openxmlformats.org/officeDocument/2006/relationships/slide" Target="/ppt/slides/slide8.xml" Id="Rb3b9939b084f4033" /><Relationship Type="http://schemas.openxmlformats.org/officeDocument/2006/relationships/notesMaster" Target="/ppt/notesMasters/notesMaster1.xml" Id="R0a974d932c4f42ba" /></Relationships>
</file>

<file path=ppt/notesSlides/_rels/notesSlide9.xml.rels>&#65279;<?xml version="1.0" encoding="utf-8"?><Relationships xmlns="http://schemas.openxmlformats.org/package/2006/relationships"><Relationship Type="http://schemas.openxmlformats.org/officeDocument/2006/relationships/slide" Target="/ppt/slides/slide9.xml" Id="Raa9c6c8e9c7b42b4" /><Relationship Type="http://schemas.openxmlformats.org/officeDocument/2006/relationships/notesMaster" Target="/ppt/notesMasters/notesMaster1.xml" Id="R2fcf2eecfe714a2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5e75d7c3f0c48be" /><Relationship Type="http://schemas.openxmlformats.org/officeDocument/2006/relationships/notesMaster" Target="/ppt/notesMasters/notesMaster1.xml" Id="Rdee8d0cd04e0449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c50c8612a9c45c3" /><Relationship Type="http://schemas.openxmlformats.org/officeDocument/2006/relationships/notesMaster" Target="/ppt/notesMasters/notesMaster1.xml" Id="Rf125787a485e475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cdcffdcb0ab4f35" /><Relationship Type="http://schemas.openxmlformats.org/officeDocument/2006/relationships/notesMaster" Target="/ppt/notesMasters/notesMaster1.xml" Id="R702818b242544dd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0ba49aed25e4e1f" /><Relationship Type="http://schemas.openxmlformats.org/officeDocument/2006/relationships/notesMaster" Target="/ppt/notesMasters/notesMaster1.xml" Id="R69c191eb756f450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e46f4d299b641d3" /><Relationship Type="http://schemas.openxmlformats.org/officeDocument/2006/relationships/notesMaster" Target="/ppt/notesMasters/notesMaster1.xml" Id="R9baf35a4a55340e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03d006fe8d44bba" /><Relationship Type="http://schemas.openxmlformats.org/officeDocument/2006/relationships/notesMaster" Target="/ppt/notesMasters/notesMaster1.xml" Id="Rde374bd63224463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4c5d89fb114443b" /><Relationship Type="http://schemas.openxmlformats.org/officeDocument/2006/relationships/notesMaster" Target="/ppt/notesMasters/notesMaster1.xml" Id="R43d66cef5c84422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18b64a44736436d" /><Relationship Type="http://schemas.openxmlformats.org/officeDocument/2006/relationships/notesMaster" Target="/ppt/notesMasters/notesMaster1.xml" Id="Rbedd29edfd4b4bd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1d695caa3354a01" /><Relationship Type="http://schemas.openxmlformats.org/officeDocument/2006/relationships/notesMaster" Target="/ppt/notesMasters/notesMaster1.xml" Id="R0a000dd2d1de4b2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a72cdb1fcb0403b" /><Relationship Type="http://schemas.openxmlformats.org/officeDocument/2006/relationships/notesMaster" Target="/ppt/notesMasters/notesMaster1.xml" Id="Rf4fe95031ac2412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26593d3540b418d" /><Relationship Type="http://schemas.openxmlformats.org/officeDocument/2006/relationships/notesMaster" Target="/ppt/notesMasters/notesMaster1.xml" Id="R7424621ad5ed4859"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26f2c257f7e4ab0" /><Relationship Type="http://schemas.openxmlformats.org/officeDocument/2006/relationships/notesMaster" Target="/ppt/notesMasters/notesMaster1.xml" Id="R81ba654ed1a44eb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f21f0e2a66441f3" /><Relationship Type="http://schemas.openxmlformats.org/officeDocument/2006/relationships/notesMaster" Target="/ppt/notesMasters/notesMaster1.xml" Id="Re766d78cc20445e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2858ec6beb040ca" /><Relationship Type="http://schemas.openxmlformats.org/officeDocument/2006/relationships/notesMaster" Target="/ppt/notesMasters/notesMaster1.xml" Id="Rbd90142b23774b6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fab72c671d954f9c" /><Relationship Type="http://schemas.openxmlformats.org/officeDocument/2006/relationships/notesMaster" Target="/ppt/notesMasters/notesMaster1.xml" Id="Rd0ad7a484ab6435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3e9b887c889408c" /><Relationship Type="http://schemas.openxmlformats.org/officeDocument/2006/relationships/image" Target="/ppt/media/image.png" Id="Rf4aa9d44db314554" /><Relationship Type="http://schemas.openxmlformats.org/officeDocument/2006/relationships/image" Target="/ppt/media/image2.png" Id="R6bdc7f2712a1435f" /><Relationship Type="http://schemas.openxmlformats.org/officeDocument/2006/relationships/image" Target="/ppt/media/image.jpeg" Id="Rf610846cf12b409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c79f2c10107457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4aa9d44db31455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bdc7f2712a1435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f610846cf12b409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15b369d36914fe4" /><Relationship Type="http://schemas.openxmlformats.org/officeDocument/2006/relationships/slideLayout" Target="/ppt/slideLayouts/slideLayout1.xml" Id="Rfeb9d72f26cc4900" /><Relationship Type="http://schemas.openxmlformats.org/officeDocument/2006/relationships/slideLayout" Target="/ppt/slideLayouts/slideLayout2.xml" Id="R54e76dfda0024b4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eb9d72f26cc4900"/>
    <p:sldLayoutId xmlns:r="http://schemas.openxmlformats.org/officeDocument/2006/relationships" id="2147483650" r:id="R54e76dfda0024b4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c5f3503c5d440cb" /><Relationship Type="http://schemas.openxmlformats.org/officeDocument/2006/relationships/notesSlide" Target="/ppt/notesSlides/notesSlide1.xml" Id="Rf1b61a7446ef4cf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4a7a4f662f848b8" /><Relationship Type="http://schemas.openxmlformats.org/officeDocument/2006/relationships/notesSlide" Target="/ppt/notesSlides/notesSlide2.xml" Id="R72aa96bb1d2249c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964d65682bb46f2" /><Relationship Type="http://schemas.openxmlformats.org/officeDocument/2006/relationships/notesSlide" Target="/ppt/notesSlides/notesSlide3.xml" Id="R30322be95b4e4e5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56c1dfcb7b14859" /><Relationship Type="http://schemas.openxmlformats.org/officeDocument/2006/relationships/notesSlide" Target="/ppt/notesSlides/notesSlide4.xml" Id="Rd9d2883dfd9a4ad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553e8735d5044eb" /><Relationship Type="http://schemas.openxmlformats.org/officeDocument/2006/relationships/notesSlide" Target="/ppt/notesSlides/notesSlide5.xml" Id="R4e8a6d5fc939437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3f1beaf895049aa" /><Relationship Type="http://schemas.openxmlformats.org/officeDocument/2006/relationships/notesSlide" Target="/ppt/notesSlides/notesSlide6.xml" Id="R2811237b2533445c"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b15517064de4776" /><Relationship Type="http://schemas.openxmlformats.org/officeDocument/2006/relationships/notesSlide" Target="/ppt/notesSlides/notesSlide7.xml" Id="R49b197fb5b024cc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fc8928d26114309" /><Relationship Type="http://schemas.openxmlformats.org/officeDocument/2006/relationships/notesSlide" Target="/ppt/notesSlides/notesSlide8.xml" Id="R65db7f01b7434ac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a1c15d7e6c74280" /><Relationship Type="http://schemas.openxmlformats.org/officeDocument/2006/relationships/notesSlide" Target="/ppt/notesSlides/notesSlide9.xml" Id="R5b006498280d410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bef1a0472a540d5" /><Relationship Type="http://schemas.openxmlformats.org/officeDocument/2006/relationships/notesSlide" Target="/ppt/notesSlides/notesSlide10.xml" Id="Rff6a0d1e52dd4fa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d77de1d8f55d4821" /><Relationship Type="http://schemas.openxmlformats.org/officeDocument/2006/relationships/notesSlide" Target="/ppt/notesSlides/notesSlide11.xml" Id="R0d880e760a95415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696135409a44f65" /><Relationship Type="http://schemas.openxmlformats.org/officeDocument/2006/relationships/notesSlide" Target="/ppt/notesSlides/notesSlide12.xml" Id="Reeee24f10a41410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77c4f42c46f403d" /><Relationship Type="http://schemas.openxmlformats.org/officeDocument/2006/relationships/notesSlide" Target="/ppt/notesSlides/notesSlide13.xml" Id="Rd62be99d954c420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f7e4436a4c54ece" /><Relationship Type="http://schemas.openxmlformats.org/officeDocument/2006/relationships/notesSlide" Target="/ppt/notesSlides/notesSlide14.xml" Id="R2b4b3429559640f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9374ec661e84b00" /><Relationship Type="http://schemas.openxmlformats.org/officeDocument/2006/relationships/notesSlide" Target="/ppt/notesSlides/notesSlide15.xml" Id="R4b4d9d22eec04b8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188481215a24139" /><Relationship Type="http://schemas.openxmlformats.org/officeDocument/2006/relationships/notesSlide" Target="/ppt/notesSlides/notesSlide16.xml" Id="Ra241c791ed1041d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4db8472b9bb4029" /><Relationship Type="http://schemas.openxmlformats.org/officeDocument/2006/relationships/notesSlide" Target="/ppt/notesSlides/notesSlide17.xml" Id="R203c97b44b584a0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5ad64e8abee4aa9" /><Relationship Type="http://schemas.openxmlformats.org/officeDocument/2006/relationships/notesSlide" Target="/ppt/notesSlides/notesSlide18.xml" Id="R7978bec583c84c9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32a7d7ab24c4978" /><Relationship Type="http://schemas.openxmlformats.org/officeDocument/2006/relationships/notesSlide" Target="/ppt/notesSlides/notesSlide19.xml" Id="Rdd3cc87d247b4ee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ccf97feb4d342ef" /><Relationship Type="http://schemas.openxmlformats.org/officeDocument/2006/relationships/notesSlide" Target="/ppt/notesSlides/notesSlide20.xml" Id="Rffb597ce2d2a4c8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16dc1d4cfe74df7" /><Relationship Type="http://schemas.openxmlformats.org/officeDocument/2006/relationships/notesSlide" Target="/ppt/notesSlides/notesSlide21.xml" Id="R9cb6fb3c43314d9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1ad6843b4444788" /><Relationship Type="http://schemas.openxmlformats.org/officeDocument/2006/relationships/notesSlide" Target="/ppt/notesSlides/notesSlide22.xml" Id="R3b8bb1329a404ed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76a6fbec8cb4643" /><Relationship Type="http://schemas.openxmlformats.org/officeDocument/2006/relationships/notesSlide" Target="/ppt/notesSlides/notesSlide23.xml" Id="R1f191711b4c6437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bbfdbe51d324435" /><Relationship Type="http://schemas.openxmlformats.org/officeDocument/2006/relationships/notesSlide" Target="/ppt/notesSlides/notesSlide24.xml" Id="Rf52107d1c043406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撒母耳記下第6章</a:t>
            </a:r>
          </a:p>
          <a:p xmlns:a="http://schemas.openxmlformats.org/drawingml/2006/main">
            <a:pPr algn="ctr">
              <a:buNone/>
            </a:pPr>
            <a:r>
              <a:rPr sz="2000">
                <a:solidFill>
                  <a:srgbClr val="FFFFFF"/>
                </a:solidFill>
                <a:latin typeface="Georgia"/>
                <a:ea typeface="Georgia"/>
                <a:cs typeface="Georgia"/>
              </a:rPr>
              <a:t>2 Samuel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6:1  |  2 Samuel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大衛又聚集以色列中所有挑選的人三萬。</a:t>
            </a:r>
          </a:p>
          <a:p xmlns:a="http://schemas.openxmlformats.org/drawingml/2006/main">
            <a:pPr algn="ctr">
              <a:buNone/>
            </a:pPr>
            <a:r>
              <a:rPr sz="2800">
                <a:solidFill>
                  <a:srgbClr val="FFFFFF"/>
                </a:solidFill>
                <a:latin typeface="Georgia"/>
                <a:ea typeface="Georgia"/>
                <a:cs typeface="Georgia"/>
              </a:rPr>
              <a:t>Again, David gathered together all the chosen men of Israel, thirty thousand.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6:2  |  2 Samuel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大衛起身，率領跟隨他的眾人前往，要從巴拉‧猶大將神的[約]櫃運來；這[約]櫃就是坐在二基路伯上萬軍之耶和華留名的[約]櫃。</a:t>
            </a:r>
          </a:p>
          <a:p xmlns:a="http://schemas.openxmlformats.org/drawingml/2006/main">
            <a:pPr algn="ctr">
              <a:buNone/>
            </a:pPr>
            <a:r>
              <a:rPr sz="2100">
                <a:solidFill>
                  <a:srgbClr val="FFFFFF"/>
                </a:solidFill>
                <a:latin typeface="Georgia"/>
                <a:ea typeface="Georgia"/>
                <a:cs typeface="Georgia"/>
              </a:rPr>
              <a:t>And David arose, and went with all the people that were with him from Baale of Judah, to bring up from thence the ark of God, whose name is called by the name of the LORD of hosts that dwelleth between the cherubims.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6:3  |  2 Samuel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他們將神的[約]櫃從岡上亞比拿達的家裏抬出來，放在新車上；亞比拿達的兩個兒子烏撒和亞希約趕這新車。</a:t>
            </a:r>
          </a:p>
          <a:p xmlns:a="http://schemas.openxmlformats.org/drawingml/2006/main">
            <a:pPr algn="ctr">
              <a:buNone/>
            </a:pPr>
            <a:r>
              <a:rPr sz="2100">
                <a:solidFill>
                  <a:srgbClr val="FFFFFF"/>
                </a:solidFill>
                <a:latin typeface="Georgia"/>
                <a:ea typeface="Georgia"/>
                <a:cs typeface="Georgia"/>
              </a:rPr>
              <a:t>And they set the ark of God upon a new cart, and brought it out of the house of Abinadab that was in Gibeah: and Uzzah and Ahio, the sons of Abinadab, drave the new cart.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6:4  |  2 Samuel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他們將神的[約]櫃從岡上亞比拿達家裏抬出來的時候，亞希約在櫃前行走。</a:t>
            </a:r>
          </a:p>
          <a:p xmlns:a="http://schemas.openxmlformats.org/drawingml/2006/main">
            <a:pPr algn="ctr">
              <a:buNone/>
            </a:pPr>
            <a:r>
              <a:rPr sz="2400">
                <a:solidFill>
                  <a:srgbClr val="FFFFFF"/>
                </a:solidFill>
                <a:latin typeface="Georgia"/>
                <a:ea typeface="Georgia"/>
                <a:cs typeface="Georgia"/>
              </a:rPr>
              <a:t>And they brought it out of the house of Abinadab which was at Gibeah, accompanying the ark of God: and Ahio went before the ark.</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6:5  |  2 Samuel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大衛和以色列的全家在耶和華面前，用松木製造的各樣[樂器]和琴、瑟、鼓、鈸、鑼，作樂跳舞。</a:t>
            </a:r>
          </a:p>
          <a:p xmlns:a="http://schemas.openxmlformats.org/drawingml/2006/main">
            <a:pPr algn="ctr">
              <a:buNone/>
            </a:pPr>
            <a:r>
              <a:rPr sz="2100">
                <a:solidFill>
                  <a:srgbClr val="FFFFFF"/>
                </a:solidFill>
                <a:latin typeface="Georgia"/>
                <a:ea typeface="Georgia"/>
                <a:cs typeface="Georgia"/>
              </a:rPr>
              <a:t>And David and all the house of Israel played before the LORD on all manner of instruments made of fir wood, even on harps, and on psalteries, and on timbrels, and on cornets, and on cymbals.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6:6  |  2 Samuel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到了拿艮的禾場，因為牛失前蹄，烏撒就伸[手]扶住神的[約]櫃。</a:t>
            </a:r>
          </a:p>
          <a:p xmlns:a="http://schemas.openxmlformats.org/drawingml/2006/main">
            <a:pPr algn="ctr">
              <a:buNone/>
            </a:pPr>
            <a:r>
              <a:rPr sz="2400">
                <a:solidFill>
                  <a:srgbClr val="FFFFFF"/>
                </a:solidFill>
                <a:latin typeface="Georgia"/>
                <a:ea typeface="Georgia"/>
                <a:cs typeface="Georgia"/>
              </a:rPr>
              <a:t>And when they came to Nachon’s threshingfloor, Uzzah put forth his hand to the ark of God, and took hold of it; for the oxen shook it.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6:7  |  2 Samuel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神耶和華向烏撒發怒，因這錯誤擊殺他，他就死在神的[約]櫃旁。</a:t>
            </a:r>
          </a:p>
          <a:p xmlns:a="http://schemas.openxmlformats.org/drawingml/2006/main">
            <a:pPr algn="ctr">
              <a:buNone/>
            </a:pPr>
            <a:r>
              <a:rPr sz="2400">
                <a:solidFill>
                  <a:srgbClr val="FFFFFF"/>
                </a:solidFill>
                <a:latin typeface="Georgia"/>
                <a:ea typeface="Georgia"/>
                <a:cs typeface="Georgia"/>
              </a:rPr>
              <a:t>And the anger of the LORD was kindled against Uzzah; and God smote him there for his error; and there he died by the ark of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6:8  |  2 Samuel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大衛因耶和華擊殺 烏撒，心裏愁煩，就稱那地方為毗列斯‧烏撒，直到今日。</a:t>
            </a:r>
          </a:p>
          <a:p xmlns:a="http://schemas.openxmlformats.org/drawingml/2006/main">
            <a:pPr algn="ctr">
              <a:buNone/>
            </a:pPr>
            <a:r>
              <a:rPr sz="2400">
                <a:solidFill>
                  <a:srgbClr val="FFFFFF"/>
                </a:solidFill>
                <a:latin typeface="Georgia"/>
                <a:ea typeface="Georgia"/>
                <a:cs typeface="Georgia"/>
              </a:rPr>
              <a:t>And David was displeased, because the LORD had made a breach upon Uzzah: and he called the name of the place Perez-uzzah to this day.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6:9  |  2 Samuel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那日，大衛懼怕耶和華，說：「耶和華的[約]櫃怎可運到我這裏來？」</a:t>
            </a:r>
          </a:p>
          <a:p xmlns:a="http://schemas.openxmlformats.org/drawingml/2006/main">
            <a:pPr algn="ctr">
              <a:buNone/>
            </a:pPr>
            <a:r>
              <a:rPr sz="2400">
                <a:solidFill>
                  <a:srgbClr val="FFFFFF"/>
                </a:solidFill>
                <a:latin typeface="Georgia"/>
                <a:ea typeface="Georgia"/>
                <a:cs typeface="Georgia"/>
              </a:rPr>
              <a:t>And David was afraid of the LORD that day, and said, How shall the ark of the LORD come to 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6:10  |  2 Samuel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於是大衛不肯將耶和華的[約]櫃運進大衛的城，卻運到迦特人俄別‧以東的家中。</a:t>
            </a:r>
          </a:p>
          <a:p xmlns:a="http://schemas.openxmlformats.org/drawingml/2006/main">
            <a:pPr algn="ctr">
              <a:buNone/>
            </a:pPr>
            <a:r>
              <a:rPr sz="2100">
                <a:solidFill>
                  <a:srgbClr val="FFFFFF"/>
                </a:solidFill>
                <a:latin typeface="Georgia"/>
                <a:ea typeface="Georgia"/>
                <a:cs typeface="Georgia"/>
              </a:rPr>
              <a:t>So David would not remove the ark of the LORD unto him into the city of David: but David carried it aside into the house of Obed-edom the Gittite.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6:11  |  2 Samuel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耶和華的[約]櫃在迦特人俄別‧以東家中三個月；耶和華賜福給俄別‧以東和他的全家。</a:t>
            </a:r>
          </a:p>
          <a:p xmlns:a="http://schemas.openxmlformats.org/drawingml/2006/main">
            <a:pPr algn="ctr">
              <a:buNone/>
            </a:pPr>
            <a:r>
              <a:rPr sz="2400">
                <a:solidFill>
                  <a:srgbClr val="FFFFFF"/>
                </a:solidFill>
                <a:latin typeface="Georgia"/>
                <a:ea typeface="Georgia"/>
                <a:cs typeface="Georgia"/>
              </a:rPr>
              <a:t>And the ark of the LORD continued in the house of Obed-edom the Gittite three months: and the LORD blessed Obed-edom, and all his household.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6:12  |  2 Samuel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有人告訴大衛王說：「耶和華因為[約]櫃賜福給俄別‧以東的家和一切屬他的。」大衛就去，歡歡喜喜地將神的[約]櫃從俄別‧以東家中抬到大衛的城裏。</a:t>
            </a:r>
          </a:p>
          <a:p xmlns:a="http://schemas.openxmlformats.org/drawingml/2006/main">
            <a:pPr algn="ctr">
              <a:buNone/>
            </a:pPr>
            <a:r>
              <a:rPr sz="1800">
                <a:solidFill>
                  <a:srgbClr val="FFFFFF"/>
                </a:solidFill>
                <a:latin typeface="Georgia"/>
                <a:ea typeface="Georgia"/>
                <a:cs typeface="Georgia"/>
              </a:rPr>
              <a:t>And it was told king David, saying, The LORD hath blessed the house of Obed-edom, and all that pertaineth unto him, because of the ark of God. So David went and brought up the ark of God from the house of Obed-edom into the city of David with gladness.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6:13  |  2 Samuel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抬耶和華[約]櫃的人走了六步，大衛就獻牛與肥羊為祭。</a:t>
            </a:r>
          </a:p>
          <a:p xmlns:a="http://schemas.openxmlformats.org/drawingml/2006/main">
            <a:pPr algn="ctr">
              <a:buNone/>
            </a:pPr>
            <a:r>
              <a:rPr sz="2400">
                <a:solidFill>
                  <a:srgbClr val="FFFFFF"/>
                </a:solidFill>
                <a:latin typeface="Georgia"/>
                <a:ea typeface="Georgia"/>
                <a:cs typeface="Georgia"/>
              </a:rPr>
              <a:t>And it was so, that when they that bare the ark of the LORD had gone six paces, he sacrificed oxen and fatlings.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6:14  |  2 Samuel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大衛穿着細麻布的以弗得，在耶和華面前極力跳舞。</a:t>
            </a:r>
          </a:p>
          <a:p xmlns:a="http://schemas.openxmlformats.org/drawingml/2006/main">
            <a:pPr algn="ctr">
              <a:buNone/>
            </a:pPr>
            <a:r>
              <a:rPr sz="2400">
                <a:solidFill>
                  <a:srgbClr val="FFFFFF"/>
                </a:solidFill>
                <a:latin typeface="Georgia"/>
                <a:ea typeface="Georgia"/>
                <a:cs typeface="Georgia"/>
              </a:rPr>
              <a:t>And David danced before the LORD with all his might; and David was girded with a linen ephod.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6:15  |  2 Samuel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這樣，大衛和以色列的全家歡呼吹角，將耶和華的[約]櫃抬上來。</a:t>
            </a:r>
          </a:p>
          <a:p xmlns:a="http://schemas.openxmlformats.org/drawingml/2006/main">
            <a:pPr algn="ctr">
              <a:buNone/>
            </a:pPr>
            <a:r>
              <a:rPr sz="2400">
                <a:solidFill>
                  <a:srgbClr val="FFFFFF"/>
                </a:solidFill>
                <a:latin typeface="Georgia"/>
                <a:ea typeface="Georgia"/>
                <a:cs typeface="Georgia"/>
              </a:rPr>
              <a:t>So David and all the house of Israel brought up the ark of the LORD with shouting, and with the sound of the trumpet.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6:16  |  2 Samuel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耶和華的[約]櫃進了大衛城的時候，掃羅的女兒米甲從窗戶裏觀看，見大衛王在耶和華面前踴躍跳舞，心裏就輕視他。</a:t>
            </a:r>
          </a:p>
          <a:p xmlns:a="http://schemas.openxmlformats.org/drawingml/2006/main">
            <a:pPr algn="ctr">
              <a:buNone/>
            </a:pPr>
            <a:r>
              <a:rPr sz="2100">
                <a:solidFill>
                  <a:srgbClr val="FFFFFF"/>
                </a:solidFill>
                <a:latin typeface="Georgia"/>
                <a:ea typeface="Georgia"/>
                <a:cs typeface="Georgia"/>
              </a:rPr>
              <a:t>And as the ark of the LORD came into the city of David, Michal Saul’s daughter looked through a window, and saw king David leaping and dancing before the LORD; and she despised him in her heart.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6:17  |  2 Samuel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眾人將耶和華的[約]櫃請進去，安放在所預備的地方，就是在大衛所搭的帳幕裏。大衛在耶和華面前獻燔祭和平安祭。</a:t>
            </a:r>
          </a:p>
          <a:p xmlns:a="http://schemas.openxmlformats.org/drawingml/2006/main">
            <a:pPr algn="ctr">
              <a:buNone/>
            </a:pPr>
            <a:r>
              <a:rPr sz="2100">
                <a:solidFill>
                  <a:srgbClr val="FFFFFF"/>
                </a:solidFill>
                <a:latin typeface="Georgia"/>
                <a:ea typeface="Georgia"/>
                <a:cs typeface="Georgia"/>
              </a:rPr>
              <a:t>And they brought in the ark of the LORD, and set it in his place, in the midst of the tabernacle that David had pitched for it: and David offered burnt offerings and peace offerings before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6:18  |  2 Samuel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大衛獻完了燔祭和平安祭，就奉萬軍之耶和華的名給民祝福，</a:t>
            </a:r>
          </a:p>
          <a:p xmlns:a="http://schemas.openxmlformats.org/drawingml/2006/main">
            <a:pPr algn="ctr">
              <a:buNone/>
            </a:pPr>
            <a:r>
              <a:rPr sz="2400">
                <a:solidFill>
                  <a:srgbClr val="FFFFFF"/>
                </a:solidFill>
                <a:latin typeface="Georgia"/>
                <a:ea typeface="Georgia"/>
                <a:cs typeface="Georgia"/>
              </a:rPr>
              <a:t>And as soon as David had made an end of offering burnt offerings and peace offerings, he blessed the people in the name of the LORD of hosts.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6:19  |  2 Samuel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並且分給以色列眾人，無論男女，每人一個餅，一塊[肉]，一個葡萄餅；眾人就各回各家去了。</a:t>
            </a:r>
          </a:p>
          <a:p xmlns:a="http://schemas.openxmlformats.org/drawingml/2006/main">
            <a:pPr algn="ctr">
              <a:buNone/>
            </a:pPr>
            <a:r>
              <a:rPr sz="1800">
                <a:solidFill>
                  <a:srgbClr val="FFFFFF"/>
                </a:solidFill>
                <a:latin typeface="Georgia"/>
                <a:ea typeface="Georgia"/>
                <a:cs typeface="Georgia"/>
              </a:rPr>
              <a:t>And he dealt among all the people, even among the whole multitude of Israel, as well to the women as men, to every one a cake of bread, and a good piece of flesh, and a flagon of wine. So all the people departed every one to his house.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6:20  |  2 Samuel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大衛回家要給眷屬祝福；掃羅的女兒米甲出來迎接他，說：「以色列王今日在臣僕的婢女眼前露體，如同一個輕賤人無恥露體一樣，有好大的榮耀啊！」</a:t>
            </a:r>
          </a:p>
          <a:p xmlns:a="http://schemas.openxmlformats.org/drawingml/2006/main">
            <a:pPr algn="ctr">
              <a:buNone/>
            </a:pPr>
            <a:r>
              <a:rPr sz="1800">
                <a:solidFill>
                  <a:srgbClr val="FFFFFF"/>
                </a:solidFill>
                <a:latin typeface="Georgia"/>
                <a:ea typeface="Georgia"/>
                <a:cs typeface="Georgia"/>
              </a:rPr>
              <a:t>Then David returned to bless his household. And Michal the daughter of Saul came out to meet David, and said, How glorious was the king of Israel to day, who uncovered himself to day in the eyes of the handmaids of his servants, as one of the vain fellows shamelessly uncovereth himself!</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6:21  |  2 Samuel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大衛對米甲說：「這是在耶和華面前；耶和華已揀選我，廢了你父和你父的全家，立我作耶和華民以色列的君，所以我必在耶和華面前跳舞。</a:t>
            </a:r>
          </a:p>
          <a:p xmlns:a="http://schemas.openxmlformats.org/drawingml/2006/main">
            <a:pPr algn="ctr">
              <a:buNone/>
            </a:pPr>
            <a:r>
              <a:rPr sz="2100">
                <a:solidFill>
                  <a:srgbClr val="FFFFFF"/>
                </a:solidFill>
                <a:latin typeface="Georgia"/>
                <a:ea typeface="Georgia"/>
                <a:cs typeface="Georgia"/>
              </a:rPr>
              <a:t>And David said unto Michal, It was before the LORD, which chose me before thy father, and before all his house, to appoint me ruler over the people of the LORD, over Israel: therefore will I play before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6:22  |  2 Samuel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我也必更加卑微，自己看為輕賤。你所說的那些婢女，她們倒要尊敬我。」</a:t>
            </a:r>
          </a:p>
          <a:p xmlns:a="http://schemas.openxmlformats.org/drawingml/2006/main">
            <a:pPr algn="ctr">
              <a:buNone/>
            </a:pPr>
            <a:r>
              <a:rPr sz="2100">
                <a:solidFill>
                  <a:srgbClr val="FFFFFF"/>
                </a:solidFill>
                <a:latin typeface="Georgia"/>
                <a:ea typeface="Georgia"/>
                <a:cs typeface="Georgia"/>
              </a:rPr>
              <a:t>And I will yet be more vile than thus, and will be base in mine own sight: and of the maidservants which thou hast spoken of, of them shall I be had in honour.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6:23  |  2 Samuel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掃羅的女兒米甲，直到死日，沒有生養兒女。</a:t>
            </a:r>
          </a:p>
          <a:p xmlns:a="http://schemas.openxmlformats.org/drawingml/2006/main">
            <a:pPr algn="ctr">
              <a:buNone/>
            </a:pPr>
            <a:r>
              <a:rPr sz="2800">
                <a:solidFill>
                  <a:srgbClr val="FFFFFF"/>
                </a:solidFill>
                <a:latin typeface="Georgia"/>
                <a:ea typeface="Georgia"/>
                <a:cs typeface="Georgia"/>
              </a:rPr>
              <a:t>Therefore Michal the daughter of Saul had no child unto the day of her death.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2026-08-30T04:05:31.4630000Z</dcterms:created>
  <dcterms:modified xsi:type="dcterms:W3CDTF">2026-08-30T04:05:31.4630000Z</dcterms:modified>
</coreProperties>
</file>