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d5bc019166f4f0d" /><Relationship Type="http://schemas.openxmlformats.org/officeDocument/2006/relationships/extended-properties" Target="/docProps/app.xml" Id="Rf73457dcf13b4e2f" /><Relationship Type="http://schemas.openxmlformats.org/officeDocument/2006/relationships/officeDocument" Target="/ppt/presentation.xml" Id="R831cb460d8d24e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49bce5a08714b85"/>
  </p:sldMasterIdLst>
  <p:notesMasterIdLst>
    <p:notesMasterId xmlns:r="http://schemas.openxmlformats.org/officeDocument/2006/relationships" r:id="Re353b4204fe7455f"/>
  </p:notesMasterIdLst>
  <p:sldIdLst>
    <p:sldId xmlns:r="http://schemas.openxmlformats.org/officeDocument/2006/relationships" id="256" r:id="Rd7556cc46b1e43b8"/>
    <p:sldId xmlns:r="http://schemas.openxmlformats.org/officeDocument/2006/relationships" id="257" r:id="R71d5615cf3e5472c"/>
    <p:sldId xmlns:r="http://schemas.openxmlformats.org/officeDocument/2006/relationships" id="258" r:id="R8a7122f5207f4685"/>
    <p:sldId xmlns:r="http://schemas.openxmlformats.org/officeDocument/2006/relationships" id="259" r:id="Rcdc7d7bcd45f494c"/>
    <p:sldId xmlns:r="http://schemas.openxmlformats.org/officeDocument/2006/relationships" id="260" r:id="R6f5b1b9131334b5d"/>
    <p:sldId xmlns:r="http://schemas.openxmlformats.org/officeDocument/2006/relationships" id="261" r:id="R879767a90bff4bcc"/>
    <p:sldId xmlns:r="http://schemas.openxmlformats.org/officeDocument/2006/relationships" id="262" r:id="R87a355b0c22c4e7a"/>
    <p:sldId xmlns:r="http://schemas.openxmlformats.org/officeDocument/2006/relationships" id="263" r:id="R4f2b06367f0d44db"/>
    <p:sldId xmlns:r="http://schemas.openxmlformats.org/officeDocument/2006/relationships" id="264" r:id="R93ab549881744364"/>
    <p:sldId xmlns:r="http://schemas.openxmlformats.org/officeDocument/2006/relationships" id="265" r:id="R41f96b6b74464cb5"/>
    <p:sldId xmlns:r="http://schemas.openxmlformats.org/officeDocument/2006/relationships" id="266" r:id="R1976ad38dfbc4682"/>
    <p:sldId xmlns:r="http://schemas.openxmlformats.org/officeDocument/2006/relationships" id="267" r:id="R60c11c2295f1439d"/>
    <p:sldId xmlns:r="http://schemas.openxmlformats.org/officeDocument/2006/relationships" id="268" r:id="R83706e642bf24daa"/>
    <p:sldId xmlns:r="http://schemas.openxmlformats.org/officeDocument/2006/relationships" id="269" r:id="R93706af13f1f443b"/>
    <p:sldId xmlns:r="http://schemas.openxmlformats.org/officeDocument/2006/relationships" id="270" r:id="Rc4248393c9e845c6"/>
    <p:sldId xmlns:r="http://schemas.openxmlformats.org/officeDocument/2006/relationships" id="271" r:id="R4d9c90c4fd4c49a1"/>
    <p:sldId xmlns:r="http://schemas.openxmlformats.org/officeDocument/2006/relationships" id="272" r:id="Rda20d05692264e7a"/>
    <p:sldId xmlns:r="http://schemas.openxmlformats.org/officeDocument/2006/relationships" id="273" r:id="Reb88f19f7e1e4ff1"/>
    <p:sldId xmlns:r="http://schemas.openxmlformats.org/officeDocument/2006/relationships" id="274" r:id="R8e0bd77a5792415d"/>
    <p:sldId xmlns:r="http://schemas.openxmlformats.org/officeDocument/2006/relationships" id="275" r:id="R392b3e7a64e24836"/>
    <p:sldId xmlns:r="http://schemas.openxmlformats.org/officeDocument/2006/relationships" id="276" r:id="R1b8e0541d68e4f1a"/>
    <p:sldId xmlns:r="http://schemas.openxmlformats.org/officeDocument/2006/relationships" id="277" r:id="R7b2088675c97460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e5613e790247c3" /><Relationship Type="http://schemas.openxmlformats.org/officeDocument/2006/relationships/slideMaster" Target="/ppt/slideMasters/slideMaster1.xml" Id="Ra49bce5a08714b85" /><Relationship Type="http://schemas.openxmlformats.org/officeDocument/2006/relationships/notesMaster" Target="/ppt/notesMasters/notesMaster1.xml" Id="Re353b4204fe7455f" /><Relationship Type="http://schemas.openxmlformats.org/officeDocument/2006/relationships/presProps" Target="/ppt/presProps.xml" Id="Rf75557b3e0084126" /><Relationship Type="http://schemas.openxmlformats.org/officeDocument/2006/relationships/tableStyles" Target="/ppt/tableStyles.xml" Id="R988cfe21378943a0" /><Relationship Type="http://schemas.openxmlformats.org/officeDocument/2006/relationships/slide" Target="/ppt/slides/slide1.xml" Id="Rd7556cc46b1e43b8" /><Relationship Type="http://schemas.openxmlformats.org/officeDocument/2006/relationships/slide" Target="/ppt/slides/slide2.xml" Id="R71d5615cf3e5472c" /><Relationship Type="http://schemas.openxmlformats.org/officeDocument/2006/relationships/slide" Target="/ppt/slides/slide3.xml" Id="R8a7122f5207f4685" /><Relationship Type="http://schemas.openxmlformats.org/officeDocument/2006/relationships/slide" Target="/ppt/slides/slide4.xml" Id="Rcdc7d7bcd45f494c" /><Relationship Type="http://schemas.openxmlformats.org/officeDocument/2006/relationships/slide" Target="/ppt/slides/slide5.xml" Id="R6f5b1b9131334b5d" /><Relationship Type="http://schemas.openxmlformats.org/officeDocument/2006/relationships/slide" Target="/ppt/slides/slide6.xml" Id="R879767a90bff4bcc" /><Relationship Type="http://schemas.openxmlformats.org/officeDocument/2006/relationships/slide" Target="/ppt/slides/slide7.xml" Id="R87a355b0c22c4e7a" /><Relationship Type="http://schemas.openxmlformats.org/officeDocument/2006/relationships/slide" Target="/ppt/slides/slide8.xml" Id="R4f2b06367f0d44db" /><Relationship Type="http://schemas.openxmlformats.org/officeDocument/2006/relationships/slide" Target="/ppt/slides/slide9.xml" Id="R93ab549881744364" /><Relationship Type="http://schemas.openxmlformats.org/officeDocument/2006/relationships/slide" Target="/ppt/slides/slide10.xml" Id="R41f96b6b74464cb5" /><Relationship Type="http://schemas.openxmlformats.org/officeDocument/2006/relationships/slide" Target="/ppt/slides/slide11.xml" Id="R1976ad38dfbc4682" /><Relationship Type="http://schemas.openxmlformats.org/officeDocument/2006/relationships/slide" Target="/ppt/slides/slide12.xml" Id="R60c11c2295f1439d" /><Relationship Type="http://schemas.openxmlformats.org/officeDocument/2006/relationships/slide" Target="/ppt/slides/slide13.xml" Id="R83706e642bf24daa" /><Relationship Type="http://schemas.openxmlformats.org/officeDocument/2006/relationships/slide" Target="/ppt/slides/slide14.xml" Id="R93706af13f1f443b" /><Relationship Type="http://schemas.openxmlformats.org/officeDocument/2006/relationships/slide" Target="/ppt/slides/slide15.xml" Id="Rc4248393c9e845c6" /><Relationship Type="http://schemas.openxmlformats.org/officeDocument/2006/relationships/slide" Target="/ppt/slides/slide16.xml" Id="R4d9c90c4fd4c49a1" /><Relationship Type="http://schemas.openxmlformats.org/officeDocument/2006/relationships/slide" Target="/ppt/slides/slide17.xml" Id="Rda20d05692264e7a" /><Relationship Type="http://schemas.openxmlformats.org/officeDocument/2006/relationships/slide" Target="/ppt/slides/slide18.xml" Id="Reb88f19f7e1e4ff1" /><Relationship Type="http://schemas.openxmlformats.org/officeDocument/2006/relationships/slide" Target="/ppt/slides/slide19.xml" Id="R8e0bd77a5792415d" /><Relationship Type="http://schemas.openxmlformats.org/officeDocument/2006/relationships/slide" Target="/ppt/slides/slide20.xml" Id="R392b3e7a64e24836" /><Relationship Type="http://schemas.openxmlformats.org/officeDocument/2006/relationships/slide" Target="/ppt/slides/slide21.xml" Id="R1b8e0541d68e4f1a" /><Relationship Type="http://schemas.openxmlformats.org/officeDocument/2006/relationships/slide" Target="/ppt/slides/slide22.xml" Id="R7b2088675c97460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b055abb1c0c46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6fbf6f60d7470d" /><Relationship Type="http://schemas.openxmlformats.org/officeDocument/2006/relationships/notesMaster" Target="/ppt/notesMasters/notesMaster1.xml" Id="R4a6eaa13f85648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d2daddb54fe41f2" /><Relationship Type="http://schemas.openxmlformats.org/officeDocument/2006/relationships/notesMaster" Target="/ppt/notesMasters/notesMaster1.xml" Id="Rf5d52e8c2568448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0d64625d1064dcc" /><Relationship Type="http://schemas.openxmlformats.org/officeDocument/2006/relationships/notesMaster" Target="/ppt/notesMasters/notesMaster1.xml" Id="R3e53cf4c25d6485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91736008ce240f2" /><Relationship Type="http://schemas.openxmlformats.org/officeDocument/2006/relationships/notesMaster" Target="/ppt/notesMasters/notesMaster1.xml" Id="R76d345e6c04d434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31b9790423b494f" /><Relationship Type="http://schemas.openxmlformats.org/officeDocument/2006/relationships/notesMaster" Target="/ppt/notesMasters/notesMaster1.xml" Id="R78b51d4115f9431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abdedb073f4aad" /><Relationship Type="http://schemas.openxmlformats.org/officeDocument/2006/relationships/notesMaster" Target="/ppt/notesMasters/notesMaster1.xml" Id="R1cb76700088941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d8e4988ce7c4dec" /><Relationship Type="http://schemas.openxmlformats.org/officeDocument/2006/relationships/notesMaster" Target="/ppt/notesMasters/notesMaster1.xml" Id="R45667c2fd4924e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416b04818344318" /><Relationship Type="http://schemas.openxmlformats.org/officeDocument/2006/relationships/notesMaster" Target="/ppt/notesMasters/notesMaster1.xml" Id="Rad370574e7294db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23e387a9b754e0b" /><Relationship Type="http://schemas.openxmlformats.org/officeDocument/2006/relationships/notesMaster" Target="/ppt/notesMasters/notesMaster1.xml" Id="R599f57cecff94f2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b971eacbe274031" /><Relationship Type="http://schemas.openxmlformats.org/officeDocument/2006/relationships/notesMaster" Target="/ppt/notesMasters/notesMaster1.xml" Id="Radb821012094486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77d286e5a9f49ad" /><Relationship Type="http://schemas.openxmlformats.org/officeDocument/2006/relationships/notesMaster" Target="/ppt/notesMasters/notesMaster1.xml" Id="Rc4d8bce09c8949d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48fe0342439404b" /><Relationship Type="http://schemas.openxmlformats.org/officeDocument/2006/relationships/notesMaster" Target="/ppt/notesMasters/notesMaster1.xml" Id="Rdfd3f3e042fc40a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39c2808079f437f" /><Relationship Type="http://schemas.openxmlformats.org/officeDocument/2006/relationships/notesMaster" Target="/ppt/notesMasters/notesMaster1.xml" Id="R0bd7e088bcc94e7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dc5e8636b1341de" /><Relationship Type="http://schemas.openxmlformats.org/officeDocument/2006/relationships/notesMaster" Target="/ppt/notesMasters/notesMaster1.xml" Id="Recb29d79e954462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2383d1818f34b72" /><Relationship Type="http://schemas.openxmlformats.org/officeDocument/2006/relationships/notesMaster" Target="/ppt/notesMasters/notesMaster1.xml" Id="R75fc59fa00a94eb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467c41f81164381" /><Relationship Type="http://schemas.openxmlformats.org/officeDocument/2006/relationships/notesMaster" Target="/ppt/notesMasters/notesMaster1.xml" Id="R4debc5ec7c284eb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b33223f1d3f489e" /><Relationship Type="http://schemas.openxmlformats.org/officeDocument/2006/relationships/notesMaster" Target="/ppt/notesMasters/notesMaster1.xml" Id="Raeaef1e28b474df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a188d88607b471e" /><Relationship Type="http://schemas.openxmlformats.org/officeDocument/2006/relationships/notesMaster" Target="/ppt/notesMasters/notesMaster1.xml" Id="Rba71a2b06784448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1afca4572284b03" /><Relationship Type="http://schemas.openxmlformats.org/officeDocument/2006/relationships/notesMaster" Target="/ppt/notesMasters/notesMaster1.xml" Id="R045db3f9d5a746e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78c8e962c5c4e81" /><Relationship Type="http://schemas.openxmlformats.org/officeDocument/2006/relationships/notesMaster" Target="/ppt/notesMasters/notesMaster1.xml" Id="Rf4a359d7790e413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e7b333a03e54df5" /><Relationship Type="http://schemas.openxmlformats.org/officeDocument/2006/relationships/notesMaster" Target="/ppt/notesMasters/notesMaster1.xml" Id="Rc1e41c2dd874413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0156679184d747c1" /><Relationship Type="http://schemas.openxmlformats.org/officeDocument/2006/relationships/notesMaster" Target="/ppt/notesMasters/notesMaster1.xml" Id="Rc893c0c501454a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e4f5339a2241db" /><Relationship Type="http://schemas.openxmlformats.org/officeDocument/2006/relationships/image" Target="/ppt/media/image.png" Id="R7430d32a2d7040ac" /><Relationship Type="http://schemas.openxmlformats.org/officeDocument/2006/relationships/image" Target="/ppt/media/image2.png" Id="R7e37647fb9ed44c4" /><Relationship Type="http://schemas.openxmlformats.org/officeDocument/2006/relationships/image" Target="/ppt/media/image.jpeg" Id="R8a628c7850de42c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ef4f3a1ca545b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430d32a2d7040a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e37647fb9ed44c4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628c7850de42c4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f75597d56f748f2" /><Relationship Type="http://schemas.openxmlformats.org/officeDocument/2006/relationships/slideLayout" Target="/ppt/slideLayouts/slideLayout1.xml" Id="Rc40d49f885f6413f" /><Relationship Type="http://schemas.openxmlformats.org/officeDocument/2006/relationships/slideLayout" Target="/ppt/slideLayouts/slideLayout2.xml" Id="Rb66a135c9e8e4fe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40d49f885f6413f"/>
    <p:sldLayoutId xmlns:r="http://schemas.openxmlformats.org/officeDocument/2006/relationships" id="2147483650" r:id="Rb66a135c9e8e4fe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111a7a7bec4058" /><Relationship Type="http://schemas.openxmlformats.org/officeDocument/2006/relationships/notesSlide" Target="/ppt/notesSlides/notesSlide1.xml" Id="R51f5bca5b95149d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ba146fa57c4079" /><Relationship Type="http://schemas.openxmlformats.org/officeDocument/2006/relationships/notesSlide" Target="/ppt/notesSlides/notesSlide2.xml" Id="R7e290ea0bebe46b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e3f81c4ecb4698" /><Relationship Type="http://schemas.openxmlformats.org/officeDocument/2006/relationships/notesSlide" Target="/ppt/notesSlides/notesSlide3.xml" Id="Rd89bd07622e0435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a6b689105241c7" /><Relationship Type="http://schemas.openxmlformats.org/officeDocument/2006/relationships/notesSlide" Target="/ppt/notesSlides/notesSlide4.xml" Id="Rc2ad9178453d4f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7d8444c61d4c7b" /><Relationship Type="http://schemas.openxmlformats.org/officeDocument/2006/relationships/notesSlide" Target="/ppt/notesSlides/notesSlide5.xml" Id="R0c6bd85f3fb248e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9b8f279c8d4e78" /><Relationship Type="http://schemas.openxmlformats.org/officeDocument/2006/relationships/notesSlide" Target="/ppt/notesSlides/notesSlide6.xml" Id="R1703e4151cf24b8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e395bc48a34953" /><Relationship Type="http://schemas.openxmlformats.org/officeDocument/2006/relationships/notesSlide" Target="/ppt/notesSlides/notesSlide7.xml" Id="R03ac6983aa0e41a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d76dde637a4d93" /><Relationship Type="http://schemas.openxmlformats.org/officeDocument/2006/relationships/notesSlide" Target="/ppt/notesSlides/notesSlide8.xml" Id="Re6f9669f675847b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02be02ccf224009" /><Relationship Type="http://schemas.openxmlformats.org/officeDocument/2006/relationships/notesSlide" Target="/ppt/notesSlides/notesSlide9.xml" Id="Rf1a983d3eaa04e5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ba2be299d2469d" /><Relationship Type="http://schemas.openxmlformats.org/officeDocument/2006/relationships/notesSlide" Target="/ppt/notesSlides/notesSlide10.xml" Id="R423ab1da6115405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50bf501da24ed8" /><Relationship Type="http://schemas.openxmlformats.org/officeDocument/2006/relationships/notesSlide" Target="/ppt/notesSlides/notesSlide11.xml" Id="Rc228fec9bcdd405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dab3fe3ee44a70" /><Relationship Type="http://schemas.openxmlformats.org/officeDocument/2006/relationships/notesSlide" Target="/ppt/notesSlides/notesSlide12.xml" Id="R3952fd669d9b4df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504ca7d0b7477b" /><Relationship Type="http://schemas.openxmlformats.org/officeDocument/2006/relationships/notesSlide" Target="/ppt/notesSlides/notesSlide13.xml" Id="Ra743cd5fd7374d3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c8ce6c81964cb3" /><Relationship Type="http://schemas.openxmlformats.org/officeDocument/2006/relationships/notesSlide" Target="/ppt/notesSlides/notesSlide14.xml" Id="Rfaabeba876d444f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52c8c151c14b5b" /><Relationship Type="http://schemas.openxmlformats.org/officeDocument/2006/relationships/notesSlide" Target="/ppt/notesSlides/notesSlide15.xml" Id="R0602334704e7478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0db023f5a84933" /><Relationship Type="http://schemas.openxmlformats.org/officeDocument/2006/relationships/notesSlide" Target="/ppt/notesSlides/notesSlide16.xml" Id="R2dddc85d5f7f4a4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786087bef446fe" /><Relationship Type="http://schemas.openxmlformats.org/officeDocument/2006/relationships/notesSlide" Target="/ppt/notesSlides/notesSlide17.xml" Id="R81281137e1f8409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cca11fd22a4a86" /><Relationship Type="http://schemas.openxmlformats.org/officeDocument/2006/relationships/notesSlide" Target="/ppt/notesSlides/notesSlide18.xml" Id="Rb3cd5ead88d0429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93a6050844444a" /><Relationship Type="http://schemas.openxmlformats.org/officeDocument/2006/relationships/notesSlide" Target="/ppt/notesSlides/notesSlide19.xml" Id="Rc8cdc7ec75474b1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098ede71e0415e" /><Relationship Type="http://schemas.openxmlformats.org/officeDocument/2006/relationships/notesSlide" Target="/ppt/notesSlides/notesSlide20.xml" Id="R42e6d3d285fb4d8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eb99fc52884d54" /><Relationship Type="http://schemas.openxmlformats.org/officeDocument/2006/relationships/notesSlide" Target="/ppt/notesSlides/notesSlide21.xml" Id="Ra813725226814f8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7147f14db04292" /><Relationship Type="http://schemas.openxmlformats.org/officeDocument/2006/relationships/notesSlide" Target="/ppt/notesSlides/notesSlide22.xml" Id="Rac8fb39cd2f7447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約伯記第18章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Job 18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18:1  |  Job 18:1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書亞人比勒達回答說：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answered Bildad the Shuhite, and said,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18:2  |  Job 18:2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你尋索言語要到幾時呢？ 你可以揣摩思想，然後我們就說話。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long will it be ere ye make an end of words? mark, and afterwards we will speak.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18:3  |  Job 18:3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我們為何算為畜生， 在你眼中看作污穢呢？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are we counted as beasts, and reputed vile in your sight?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18:4  |  Job 18:4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你這惱怒將自己撕裂的， 難道大地為你見棄、 磐石挪開原處嗎？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teareth himself in his anger: shall the earth be forsaken for thee? and shall the rock be removed out of his place?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18:5  |  Job 18:5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惡人的亮光必要熄滅； 他的火焰必不照耀。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Yea, the light of the wicked shall be put out, and the spark of his fire shall not shine.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18:6  |  Job 18:6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他帳棚中的亮光要變為黑暗； 他以上的燈也必熄滅。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light shall be dark in his tabernacle, and his candle shall be put out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18:7  |  Job 18:7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他堅強的腳步必見狹窄； 自己的計謀必將他絆倒。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steps of his strength shall be straitened, and his own counsel shall cast him down.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18:8  |  Job 18:8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因為他被自己的腳陷入網中， 走在纏人的網羅上。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is cast into a net by his own feet, and he walketh upon a snare.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18:9  |  Job 18:9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圈套必抓住他的腳跟； 機關必擒獲他。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gin shall take him by the heel, and the robber shall prevail against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18:10  |  Job 18:10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活扣為他藏在土內； 羈絆為他藏在路上。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snare is laid for him in the ground, and a trap for him in the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18:11  |  Job 18:11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四面的驚嚇要使他害怕， 並且追趕他的腳跟。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Terrors shall make him afraid on every side, and shall drive him to his feet.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18:12  |  Job 18:12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他的力量必因飢餓衰敗； 禍患要在他旁邊等候。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strength shall be hungerbitten, and destruction shall be ready at his side.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18:13  |  Job 18:13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他本身的肢體要被吞吃； 死亡的長子要吞吃他的肢體。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shall devour the strength of his skin: even the firstborn of death shall devour his strength.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18:14  |  Job 18:14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他要從所倚靠的帳棚被拔出來， 帶到驚嚇的王那裏。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confidence shall be rooted out of his tabernacle, and it shall bring him to the king of terrors.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18:15  |  Job 18:15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不屬他的必住在他的帳棚裏； 硫磺必撒在他所住之處。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shall dwell in his tabernacle, because it is none of his: brimstone shall be scattered upon his habitation.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18:16  |  Job 18:16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下邊，他的根本要枯乾； 上邊，他的枝子要剪除。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roots shall be dried up beneath, and above shall his branch be cut off.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18:17  |  Job 18:17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他的記念在地上必然滅亡； 他的名字在街上也不存留。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remembrance shall perish from the earth, and he shall have no name in the street.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18:18  |  Job 18:18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他必從光明中被攆到黑暗裏， 必被趕出世界。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be driven from light into darkness, and chased out of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18:19  |  Job 18:19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在本民中必無子無孫； 在寄居之地也無一人存留。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neither have son nor nephew among his people, nor any remaining in his dwellings.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18:20  |  Job 18:20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以後來的要驚奇他的日子， 好像以前去的受了驚駭。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come after him shall be astonied at his day, as they that went before were affrighted.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約伯記 18:21  |  Job 18:21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不義之人的住處總是這樣； 此乃不認識神之人的地步。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such are the dwellings of the wicked, and this is the place of him that knoweth not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2026-08-30T04:25:22.2640000Z</dcterms:created>
  <dcterms:modified xsi:type="dcterms:W3CDTF">2026-08-30T04:25:22.2640000Z</dcterms:modified>
</coreProperties>
</file>