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28dfb3f7414582" /><Relationship Type="http://schemas.openxmlformats.org/officeDocument/2006/relationships/extended-properties" Target="/docProps/app.xml" Id="Re8f41bf1af6a415c" /><Relationship Type="http://schemas.openxmlformats.org/officeDocument/2006/relationships/officeDocument" Target="/ppt/presentation.xml" Id="R91057d971f564fe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bc3a8d66f644e95"/>
  </p:sldMasterIdLst>
  <p:notesMasterIdLst>
    <p:notesMasterId xmlns:r="http://schemas.openxmlformats.org/officeDocument/2006/relationships" r:id="R406ea6c53c194734"/>
  </p:notesMasterIdLst>
  <p:sldIdLst>
    <p:sldId xmlns:r="http://schemas.openxmlformats.org/officeDocument/2006/relationships" id="256" r:id="R03fac3b693f54072"/>
    <p:sldId xmlns:r="http://schemas.openxmlformats.org/officeDocument/2006/relationships" id="257" r:id="R81828ef9a7da4247"/>
    <p:sldId xmlns:r="http://schemas.openxmlformats.org/officeDocument/2006/relationships" id="258" r:id="R3ce25c31f74a4c59"/>
    <p:sldId xmlns:r="http://schemas.openxmlformats.org/officeDocument/2006/relationships" id="259" r:id="R67c4d7c7c5c447a3"/>
    <p:sldId xmlns:r="http://schemas.openxmlformats.org/officeDocument/2006/relationships" id="260" r:id="R415ea2e4379e42cd"/>
    <p:sldId xmlns:r="http://schemas.openxmlformats.org/officeDocument/2006/relationships" id="261" r:id="R9bcc85c11efe451b"/>
    <p:sldId xmlns:r="http://schemas.openxmlformats.org/officeDocument/2006/relationships" id="262" r:id="Re6e9f71c2bed48f0"/>
    <p:sldId xmlns:r="http://schemas.openxmlformats.org/officeDocument/2006/relationships" id="263" r:id="R5d88bad9a1d24b59"/>
    <p:sldId xmlns:r="http://schemas.openxmlformats.org/officeDocument/2006/relationships" id="264" r:id="R370671fc4e444ba2"/>
    <p:sldId xmlns:r="http://schemas.openxmlformats.org/officeDocument/2006/relationships" id="265" r:id="R636b088dc7bd4848"/>
    <p:sldId xmlns:r="http://schemas.openxmlformats.org/officeDocument/2006/relationships" id="266" r:id="Ra34c848896f64975"/>
    <p:sldId xmlns:r="http://schemas.openxmlformats.org/officeDocument/2006/relationships" id="267" r:id="Rba9b6e30510d4b39"/>
    <p:sldId xmlns:r="http://schemas.openxmlformats.org/officeDocument/2006/relationships" id="268" r:id="Re5d633f772cb47f0"/>
    <p:sldId xmlns:r="http://schemas.openxmlformats.org/officeDocument/2006/relationships" id="269" r:id="R42ee273a577d4856"/>
    <p:sldId xmlns:r="http://schemas.openxmlformats.org/officeDocument/2006/relationships" id="270" r:id="Rd61e4f2ed03e4b4e"/>
    <p:sldId xmlns:r="http://schemas.openxmlformats.org/officeDocument/2006/relationships" id="271" r:id="R5ea73ce8ce0a4110"/>
    <p:sldId xmlns:r="http://schemas.openxmlformats.org/officeDocument/2006/relationships" id="272" r:id="Rf083a00baa66456d"/>
    <p:sldId xmlns:r="http://schemas.openxmlformats.org/officeDocument/2006/relationships" id="273" r:id="Rc8ad7e465dba4b3b"/>
    <p:sldId xmlns:r="http://schemas.openxmlformats.org/officeDocument/2006/relationships" id="274" r:id="R21b6d90b4a10429b"/>
    <p:sldId xmlns:r="http://schemas.openxmlformats.org/officeDocument/2006/relationships" id="275" r:id="Raacbe624385e46d5"/>
    <p:sldId xmlns:r="http://schemas.openxmlformats.org/officeDocument/2006/relationships" id="276" r:id="R1d74674d10a541a4"/>
    <p:sldId xmlns:r="http://schemas.openxmlformats.org/officeDocument/2006/relationships" id="277" r:id="Re4a41fa5fb80414a"/>
    <p:sldId xmlns:r="http://schemas.openxmlformats.org/officeDocument/2006/relationships" id="278" r:id="R63aa2837146d4a6d"/>
    <p:sldId xmlns:r="http://schemas.openxmlformats.org/officeDocument/2006/relationships" id="279" r:id="Rf2c4d554d0a64029"/>
    <p:sldId xmlns:r="http://schemas.openxmlformats.org/officeDocument/2006/relationships" id="280" r:id="R24f90728d8394e09"/>
    <p:sldId xmlns:r="http://schemas.openxmlformats.org/officeDocument/2006/relationships" id="281" r:id="R84fbdf0622044f31"/>
    <p:sldId xmlns:r="http://schemas.openxmlformats.org/officeDocument/2006/relationships" id="282" r:id="R7c90d8be22fb499d"/>
    <p:sldId xmlns:r="http://schemas.openxmlformats.org/officeDocument/2006/relationships" id="283" r:id="Rc2d7ceb5e3224f3e"/>
    <p:sldId xmlns:r="http://schemas.openxmlformats.org/officeDocument/2006/relationships" id="284" r:id="R1efdc69030de4a5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87d00e558f4bae" /><Relationship Type="http://schemas.openxmlformats.org/officeDocument/2006/relationships/slideMaster" Target="/ppt/slideMasters/slideMaster1.xml" Id="R3bc3a8d66f644e95" /><Relationship Type="http://schemas.openxmlformats.org/officeDocument/2006/relationships/notesMaster" Target="/ppt/notesMasters/notesMaster1.xml" Id="R406ea6c53c194734" /><Relationship Type="http://schemas.openxmlformats.org/officeDocument/2006/relationships/presProps" Target="/ppt/presProps.xml" Id="R5466ae57cd194543" /><Relationship Type="http://schemas.openxmlformats.org/officeDocument/2006/relationships/tableStyles" Target="/ppt/tableStyles.xml" Id="R1ddfaf950d454c73" /><Relationship Type="http://schemas.openxmlformats.org/officeDocument/2006/relationships/slide" Target="/ppt/slides/slide1.xml" Id="R03fac3b693f54072" /><Relationship Type="http://schemas.openxmlformats.org/officeDocument/2006/relationships/slide" Target="/ppt/slides/slide2.xml" Id="R81828ef9a7da4247" /><Relationship Type="http://schemas.openxmlformats.org/officeDocument/2006/relationships/slide" Target="/ppt/slides/slide3.xml" Id="R3ce25c31f74a4c59" /><Relationship Type="http://schemas.openxmlformats.org/officeDocument/2006/relationships/slide" Target="/ppt/slides/slide4.xml" Id="R67c4d7c7c5c447a3" /><Relationship Type="http://schemas.openxmlformats.org/officeDocument/2006/relationships/slide" Target="/ppt/slides/slide5.xml" Id="R415ea2e4379e42cd" /><Relationship Type="http://schemas.openxmlformats.org/officeDocument/2006/relationships/slide" Target="/ppt/slides/slide6.xml" Id="R9bcc85c11efe451b" /><Relationship Type="http://schemas.openxmlformats.org/officeDocument/2006/relationships/slide" Target="/ppt/slides/slide7.xml" Id="Re6e9f71c2bed48f0" /><Relationship Type="http://schemas.openxmlformats.org/officeDocument/2006/relationships/slide" Target="/ppt/slides/slide8.xml" Id="R5d88bad9a1d24b59" /><Relationship Type="http://schemas.openxmlformats.org/officeDocument/2006/relationships/slide" Target="/ppt/slides/slide9.xml" Id="R370671fc4e444ba2" /><Relationship Type="http://schemas.openxmlformats.org/officeDocument/2006/relationships/slide" Target="/ppt/slides/slide10.xml" Id="R636b088dc7bd4848" /><Relationship Type="http://schemas.openxmlformats.org/officeDocument/2006/relationships/slide" Target="/ppt/slides/slide11.xml" Id="Ra34c848896f64975" /><Relationship Type="http://schemas.openxmlformats.org/officeDocument/2006/relationships/slide" Target="/ppt/slides/slide12.xml" Id="Rba9b6e30510d4b39" /><Relationship Type="http://schemas.openxmlformats.org/officeDocument/2006/relationships/slide" Target="/ppt/slides/slide13.xml" Id="Re5d633f772cb47f0" /><Relationship Type="http://schemas.openxmlformats.org/officeDocument/2006/relationships/slide" Target="/ppt/slides/slide14.xml" Id="R42ee273a577d4856" /><Relationship Type="http://schemas.openxmlformats.org/officeDocument/2006/relationships/slide" Target="/ppt/slides/slide15.xml" Id="Rd61e4f2ed03e4b4e" /><Relationship Type="http://schemas.openxmlformats.org/officeDocument/2006/relationships/slide" Target="/ppt/slides/slide16.xml" Id="R5ea73ce8ce0a4110" /><Relationship Type="http://schemas.openxmlformats.org/officeDocument/2006/relationships/slide" Target="/ppt/slides/slide17.xml" Id="Rf083a00baa66456d" /><Relationship Type="http://schemas.openxmlformats.org/officeDocument/2006/relationships/slide" Target="/ppt/slides/slide18.xml" Id="Rc8ad7e465dba4b3b" /><Relationship Type="http://schemas.openxmlformats.org/officeDocument/2006/relationships/slide" Target="/ppt/slides/slide19.xml" Id="R21b6d90b4a10429b" /><Relationship Type="http://schemas.openxmlformats.org/officeDocument/2006/relationships/slide" Target="/ppt/slides/slide20.xml" Id="Raacbe624385e46d5" /><Relationship Type="http://schemas.openxmlformats.org/officeDocument/2006/relationships/slide" Target="/ppt/slides/slide21.xml" Id="R1d74674d10a541a4" /><Relationship Type="http://schemas.openxmlformats.org/officeDocument/2006/relationships/slide" Target="/ppt/slides/slide22.xml" Id="Re4a41fa5fb80414a" /><Relationship Type="http://schemas.openxmlformats.org/officeDocument/2006/relationships/slide" Target="/ppt/slides/slide23.xml" Id="R63aa2837146d4a6d" /><Relationship Type="http://schemas.openxmlformats.org/officeDocument/2006/relationships/slide" Target="/ppt/slides/slide24.xml" Id="Rf2c4d554d0a64029" /><Relationship Type="http://schemas.openxmlformats.org/officeDocument/2006/relationships/slide" Target="/ppt/slides/slide25.xml" Id="R24f90728d8394e09" /><Relationship Type="http://schemas.openxmlformats.org/officeDocument/2006/relationships/slide" Target="/ppt/slides/slide26.xml" Id="R84fbdf0622044f31" /><Relationship Type="http://schemas.openxmlformats.org/officeDocument/2006/relationships/slide" Target="/ppt/slides/slide27.xml" Id="R7c90d8be22fb499d" /><Relationship Type="http://schemas.openxmlformats.org/officeDocument/2006/relationships/slide" Target="/ppt/slides/slide28.xml" Id="Rc2d7ceb5e3224f3e" /><Relationship Type="http://schemas.openxmlformats.org/officeDocument/2006/relationships/slide" Target="/ppt/slides/slide29.xml" Id="R1efdc69030de4a5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5d0a17f0e924ce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a229c8e5ce54d92" /><Relationship Type="http://schemas.openxmlformats.org/officeDocument/2006/relationships/notesMaster" Target="/ppt/notesMasters/notesMaster1.xml" Id="Rc6857619af0d4b4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afc4f93ce434fa2" /><Relationship Type="http://schemas.openxmlformats.org/officeDocument/2006/relationships/notesMaster" Target="/ppt/notesMasters/notesMaster1.xml" Id="R2683a1c5e39b437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69b595458f4f02" /><Relationship Type="http://schemas.openxmlformats.org/officeDocument/2006/relationships/notesMaster" Target="/ppt/notesMasters/notesMaster1.xml" Id="R1e383d2bafed48b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27b81df6044fd9" /><Relationship Type="http://schemas.openxmlformats.org/officeDocument/2006/relationships/notesMaster" Target="/ppt/notesMasters/notesMaster1.xml" Id="Ra243541ae18a47d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46d2851f561444b" /><Relationship Type="http://schemas.openxmlformats.org/officeDocument/2006/relationships/notesMaster" Target="/ppt/notesMasters/notesMaster1.xml" Id="Rf85983f25f6b484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187af177d44a1d" /><Relationship Type="http://schemas.openxmlformats.org/officeDocument/2006/relationships/notesMaster" Target="/ppt/notesMasters/notesMaster1.xml" Id="R93859c92304b4b9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ac92a81888b4e74" /><Relationship Type="http://schemas.openxmlformats.org/officeDocument/2006/relationships/notesMaster" Target="/ppt/notesMasters/notesMaster1.xml" Id="Rd0571a06c16643a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523b388a6434bc4" /><Relationship Type="http://schemas.openxmlformats.org/officeDocument/2006/relationships/notesMaster" Target="/ppt/notesMasters/notesMaster1.xml" Id="Re5845b28b32544a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1c371830c77488b" /><Relationship Type="http://schemas.openxmlformats.org/officeDocument/2006/relationships/notesMaster" Target="/ppt/notesMasters/notesMaster1.xml" Id="R36640758f4ea4c8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36142f30ead4378" /><Relationship Type="http://schemas.openxmlformats.org/officeDocument/2006/relationships/notesMaster" Target="/ppt/notesMasters/notesMaster1.xml" Id="Rbd77ccd681c64a9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8b9f2e8ff854a8f" /><Relationship Type="http://schemas.openxmlformats.org/officeDocument/2006/relationships/notesMaster" Target="/ppt/notesMasters/notesMaster1.xml" Id="R48e2bff99f6540a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c140ecc784142e9" /><Relationship Type="http://schemas.openxmlformats.org/officeDocument/2006/relationships/notesMaster" Target="/ppt/notesMasters/notesMaster1.xml" Id="R42a4273b5a22491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3c8c9bc7d9045e5" /><Relationship Type="http://schemas.openxmlformats.org/officeDocument/2006/relationships/notesMaster" Target="/ppt/notesMasters/notesMaster1.xml" Id="Red040d4b8f274c5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e11104d37994a26" /><Relationship Type="http://schemas.openxmlformats.org/officeDocument/2006/relationships/notesMaster" Target="/ppt/notesMasters/notesMaster1.xml" Id="R6c558d6e91cc40d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155fcf1d4a4445a" /><Relationship Type="http://schemas.openxmlformats.org/officeDocument/2006/relationships/notesMaster" Target="/ppt/notesMasters/notesMaster1.xml" Id="R74c6c7830373414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67b6546fe70444d" /><Relationship Type="http://schemas.openxmlformats.org/officeDocument/2006/relationships/notesMaster" Target="/ppt/notesMasters/notesMaster1.xml" Id="R4be29fd2fdcf482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a8df48be0484648" /><Relationship Type="http://schemas.openxmlformats.org/officeDocument/2006/relationships/notesMaster" Target="/ppt/notesMasters/notesMaster1.xml" Id="R5b8a53caba6b40e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25d390e11c54717" /><Relationship Type="http://schemas.openxmlformats.org/officeDocument/2006/relationships/notesMaster" Target="/ppt/notesMasters/notesMaster1.xml" Id="R961a1deabeae4f9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eb9776d1d5b4b5a" /><Relationship Type="http://schemas.openxmlformats.org/officeDocument/2006/relationships/notesMaster" Target="/ppt/notesMasters/notesMaster1.xml" Id="Rafdbca6586bf49d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76379af460c4784" /><Relationship Type="http://schemas.openxmlformats.org/officeDocument/2006/relationships/notesMaster" Target="/ppt/notesMasters/notesMaster1.xml" Id="R9be45a7ddb0247f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8a989ca77374ec0" /><Relationship Type="http://schemas.openxmlformats.org/officeDocument/2006/relationships/notesMaster" Target="/ppt/notesMasters/notesMaster1.xml" Id="Rc5f08f5f68e74e1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635b46219a8433b" /><Relationship Type="http://schemas.openxmlformats.org/officeDocument/2006/relationships/notesMaster" Target="/ppt/notesMasters/notesMaster1.xml" Id="Rf100f281d8604ca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0b3b00618b34c8d" /><Relationship Type="http://schemas.openxmlformats.org/officeDocument/2006/relationships/notesMaster" Target="/ppt/notesMasters/notesMaster1.xml" Id="R6f65688cea4b494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6e84d3e797a44e8" /><Relationship Type="http://schemas.openxmlformats.org/officeDocument/2006/relationships/notesMaster" Target="/ppt/notesMasters/notesMaster1.xml" Id="Rc183f2ff323c42d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03e9978f6c545e5" /><Relationship Type="http://schemas.openxmlformats.org/officeDocument/2006/relationships/notesMaster" Target="/ppt/notesMasters/notesMaster1.xml" Id="Raa4ae7a89ef04c0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ebbf0914b7a47a5" /><Relationship Type="http://schemas.openxmlformats.org/officeDocument/2006/relationships/notesMaster" Target="/ppt/notesMasters/notesMaster1.xml" Id="R90a7150d576d407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b0b93e40188491f" /><Relationship Type="http://schemas.openxmlformats.org/officeDocument/2006/relationships/notesMaster" Target="/ppt/notesMasters/notesMaster1.xml" Id="R0875274846214e5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f5c40ec4d5145ce" /><Relationship Type="http://schemas.openxmlformats.org/officeDocument/2006/relationships/notesMaster" Target="/ppt/notesMasters/notesMaster1.xml" Id="R8b972d0fdb4d465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0c54a919c844724" /><Relationship Type="http://schemas.openxmlformats.org/officeDocument/2006/relationships/notesMaster" Target="/ppt/notesMasters/notesMaster1.xml" Id="R8279f5b1b1c840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6d66d20b8b48ad" /><Relationship Type="http://schemas.openxmlformats.org/officeDocument/2006/relationships/image" Target="/ppt/media/image.png" Id="Rd93865ff36454f5a" /><Relationship Type="http://schemas.openxmlformats.org/officeDocument/2006/relationships/image" Target="/ppt/media/image2.png" Id="Ree212ee6b7a947de" /><Relationship Type="http://schemas.openxmlformats.org/officeDocument/2006/relationships/image" Target="/ppt/media/image.jpeg" Id="R0993f38ee9634ec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4eac3662ed446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93865ff36454f5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e212ee6b7a947d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93f38ee9634ec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380228995704ebe" /><Relationship Type="http://schemas.openxmlformats.org/officeDocument/2006/relationships/slideLayout" Target="/ppt/slideLayouts/slideLayout1.xml" Id="R8607df6c5fd44dfb" /><Relationship Type="http://schemas.openxmlformats.org/officeDocument/2006/relationships/slideLayout" Target="/ppt/slideLayouts/slideLayout2.xml" Id="Rd2fa0fd4fcb64c1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07df6c5fd44dfb"/>
    <p:sldLayoutId xmlns:r="http://schemas.openxmlformats.org/officeDocument/2006/relationships" id="2147483650" r:id="Rd2fa0fd4fcb64c1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056c5ce91049d1" /><Relationship Type="http://schemas.openxmlformats.org/officeDocument/2006/relationships/notesSlide" Target="/ppt/notesSlides/notesSlide1.xml" Id="R1e6152287d6c49d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79933b1c9e4179" /><Relationship Type="http://schemas.openxmlformats.org/officeDocument/2006/relationships/notesSlide" Target="/ppt/notesSlides/notesSlide2.xml" Id="Ra2e5f6bc97d2435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fd418df5b24585" /><Relationship Type="http://schemas.openxmlformats.org/officeDocument/2006/relationships/notesSlide" Target="/ppt/notesSlides/notesSlide3.xml" Id="R6ed259ffc1b2462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f3da13474f4883" /><Relationship Type="http://schemas.openxmlformats.org/officeDocument/2006/relationships/notesSlide" Target="/ppt/notesSlides/notesSlide4.xml" Id="R1cce200a37e44e9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dda10e427d4927" /><Relationship Type="http://schemas.openxmlformats.org/officeDocument/2006/relationships/notesSlide" Target="/ppt/notesSlides/notesSlide5.xml" Id="R3f244808f0ce417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064b87e6774429" /><Relationship Type="http://schemas.openxmlformats.org/officeDocument/2006/relationships/notesSlide" Target="/ppt/notesSlides/notesSlide6.xml" Id="R539bb0093ec8487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33406f8dcf4a83" /><Relationship Type="http://schemas.openxmlformats.org/officeDocument/2006/relationships/notesSlide" Target="/ppt/notesSlides/notesSlide7.xml" Id="Rd56b8bc8b3d946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e1e1f629ee41e1" /><Relationship Type="http://schemas.openxmlformats.org/officeDocument/2006/relationships/notesSlide" Target="/ppt/notesSlides/notesSlide8.xml" Id="R745e90268db4406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37a1d6955447bc" /><Relationship Type="http://schemas.openxmlformats.org/officeDocument/2006/relationships/notesSlide" Target="/ppt/notesSlides/notesSlide9.xml" Id="R5efab4694a774c5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7912a0ecbd4a1c" /><Relationship Type="http://schemas.openxmlformats.org/officeDocument/2006/relationships/notesSlide" Target="/ppt/notesSlides/notesSlide10.xml" Id="R6f859daae100432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1e0de0d9704966" /><Relationship Type="http://schemas.openxmlformats.org/officeDocument/2006/relationships/notesSlide" Target="/ppt/notesSlides/notesSlide11.xml" Id="R5b026c6f03e9468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484b871ffd4217" /><Relationship Type="http://schemas.openxmlformats.org/officeDocument/2006/relationships/notesSlide" Target="/ppt/notesSlides/notesSlide12.xml" Id="Ra1bb58553b05474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f6698ec49442b2" /><Relationship Type="http://schemas.openxmlformats.org/officeDocument/2006/relationships/notesSlide" Target="/ppt/notesSlides/notesSlide13.xml" Id="Rb0dad0fd7780412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db84f447414fdd" /><Relationship Type="http://schemas.openxmlformats.org/officeDocument/2006/relationships/notesSlide" Target="/ppt/notesSlides/notesSlide14.xml" Id="Rae76488b39194fd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65c5fe77844eb6" /><Relationship Type="http://schemas.openxmlformats.org/officeDocument/2006/relationships/notesSlide" Target="/ppt/notesSlides/notesSlide15.xml" Id="R087441c560c94bc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1d7e3494b14d22" /><Relationship Type="http://schemas.openxmlformats.org/officeDocument/2006/relationships/notesSlide" Target="/ppt/notesSlides/notesSlide16.xml" Id="R0756c36682054df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2e7b1ab702478c" /><Relationship Type="http://schemas.openxmlformats.org/officeDocument/2006/relationships/notesSlide" Target="/ppt/notesSlides/notesSlide17.xml" Id="Rd76597b43da54c8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129d46e9d84732" /><Relationship Type="http://schemas.openxmlformats.org/officeDocument/2006/relationships/notesSlide" Target="/ppt/notesSlides/notesSlide18.xml" Id="R75ebaa5eab554c4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cb0cc018bd4bb6" /><Relationship Type="http://schemas.openxmlformats.org/officeDocument/2006/relationships/notesSlide" Target="/ppt/notesSlides/notesSlide19.xml" Id="R551f48cb20424ae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e6ca89aa0f4ab1" /><Relationship Type="http://schemas.openxmlformats.org/officeDocument/2006/relationships/notesSlide" Target="/ppt/notesSlides/notesSlide20.xml" Id="R5f9cfa4cccc94c2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7d535064a84cea" /><Relationship Type="http://schemas.openxmlformats.org/officeDocument/2006/relationships/notesSlide" Target="/ppt/notesSlides/notesSlide21.xml" Id="R0aaaba01675040b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8e9fab5c4c4427" /><Relationship Type="http://schemas.openxmlformats.org/officeDocument/2006/relationships/notesSlide" Target="/ppt/notesSlides/notesSlide22.xml" Id="R07a68646b39b4dd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add964e53c4505" /><Relationship Type="http://schemas.openxmlformats.org/officeDocument/2006/relationships/notesSlide" Target="/ppt/notesSlides/notesSlide23.xml" Id="R7afc91b76ce44ff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7494f0b02a4b47" /><Relationship Type="http://schemas.openxmlformats.org/officeDocument/2006/relationships/notesSlide" Target="/ppt/notesSlides/notesSlide24.xml" Id="R0214c3eaebb94e1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e8d4f0bd694a8a" /><Relationship Type="http://schemas.openxmlformats.org/officeDocument/2006/relationships/notesSlide" Target="/ppt/notesSlides/notesSlide25.xml" Id="R89380523b8814ac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06567dba264bad" /><Relationship Type="http://schemas.openxmlformats.org/officeDocument/2006/relationships/notesSlide" Target="/ppt/notesSlides/notesSlide26.xml" Id="Rcfc48d65ef6e48c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b672b307b548aa" /><Relationship Type="http://schemas.openxmlformats.org/officeDocument/2006/relationships/notesSlide" Target="/ppt/notesSlides/notesSlide27.xml" Id="R99983cde98224aa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5b3f1787014705" /><Relationship Type="http://schemas.openxmlformats.org/officeDocument/2006/relationships/notesSlide" Target="/ppt/notesSlides/notesSlide28.xml" Id="R342d63711f4442a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52cffae36f443c" /><Relationship Type="http://schemas.openxmlformats.org/officeDocument/2006/relationships/notesSlide" Target="/ppt/notesSlides/notesSlide29.xml" Id="Rdac6c2d56838443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約伯記第28章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28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28:1  |  Job 28:1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銀子有礦； 煉金有方。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there is a vein for the silver, and a place for gold where they fine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28:2  |  Job 28:2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鐵從地裏挖出； 銅從石中鎔化。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Iron is taken out of the earth, and brass is molten out of the stone.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28:3  |  Job 28:3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人為黑暗定界限， 查究幽暗陰翳的石頭，直到極處，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setteth an end to darkness, and searcheth out all perfection: the stones of darkness, and the shadow of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28:4  |  Job 28:4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在無人居住之處刨開礦穴， [過路的人]也想不到他們； 又與人遠離，懸在空中搖來搖去。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flood breaketh out from the inhabitant; even the waters forgotten of the foot: they are dried up, they are gone away from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28:5  |  Job 28:5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至於地，能出糧食， 地內好像被火翻起來。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for the earth, out of it cometh bread: and under it is turned up as it were fire.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28:6  |  Job 28:6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地中的石頭有藍寶石， 並有金沙。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stones of it are the place of sapphires: and it hath dust of gold.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28:7  |  Job 28:7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礦中的路鷙鳥不得知道； 鷹眼也未見過。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a path which no fowl knoweth, and which the vulture’s eye hath not seen: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28:8  |  Job 28:8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狂傲的野獸未曾行過； 猛烈的獅子也未曾經過。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lion’s whelps have not trodden it, nor the fierce lion passed by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28:9  |  Job 28:9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人伸手鑿開堅石， 傾倒山根，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putteth forth his hand upon the rock; he overturneth the mountains by the roots.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28:10  |  Job 28:10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在磐石中鑿出水道， 親眼看見各樣寶物。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cutteth out rivers among the rocks; and his eye seeth every precious 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28:11  |  Job 28:11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他封閉水不得滴流， 使隱藏的物顯露出來。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bindeth the floods from overflowing; and the thing that is hid bringeth he forth to 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28:12  |  Job 28:12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然而，智慧有何處可尋？ 聰明之處在哪裏呢？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where shall wisdom be found? and where is the place of understanding?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28:13  |  Job 28:13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智慧的價值無人能知， 在活人之地也無處可尋。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 knoweth not the price thereof; neither is it found in the land of the living.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28:14  |  Job 28:14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深淵說：不在我內； 滄海說：不在我中。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depth saith, It is not in me: and the sea saith, It is not with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28:15  |  Job 28:15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智慧非用黃金可得， 也不能平白銀為它的價值。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cannot be gotten for gold, neither shall silver be weighed for the price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28:16  |  Job 28:16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俄斐金和貴重的紅瑪瑙， 並藍寶石，不足與較量；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cannot be valued with the gold of Ophir, with the precious onyx, or the sapphire.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28:17  |  Job 28:17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黃金和玻璃不足與比較； 精金的器皿不足與兌換。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gold and the crystal cannot equal it: and the exchange of it shall not be for jewels of fine gold.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28:18  |  Job 28:18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珊瑚、水晶都不足論； 智慧的價值勝過珍珠。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 mention shall be made of coral, or of pearls: for the price of wisdom is above rubies.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28:19  |  Job 28:19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古實的紅璧璽不足與比較； 精金也不足與較量。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topaz of Ethiopia shall not equal it, neither shall it be valued with pure gold.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28:20  |  Job 28:20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智慧從何處來呢？ 聰明之處在哪裏呢？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Whence then cometh wisdom? and where is the place of understanding?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28:21  |  Job 28:21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是向一切有生命的眼目隱藏， 向空中的飛鳥掩蔽。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Seeing it is hid from the eyes of all living, and kept close from the fowls of the air.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28:22  |  Job 28:22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滅沒和死亡說： 我們風聞其名。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Destruction and death say, We have heard the fame thereof with our 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28:23  |  Job 28:23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神明白智慧的道路， 曉得智慧的所在。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understandeth the way thereof, and he knoweth the place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28:24  |  Job 28:24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因他鑒察直到地極， 遍觀普天之下，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looketh to the ends of the earth, and seeth under the whole heaven;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28:25  |  Job 28:25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要為風定輕重， 又度量諸水；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make the weight for the winds; and he weigheth the waters by measure.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28:26  |  Job 28:26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他為雨露定命令， 為雷電定道路。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made a decree for the rain, and a way for the lightning of the thunder: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28:27  |  Job 28:27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那時他看見智慧，而且述說； 他堅定，並且查究。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did he see it, and declare it; he prepared it, yea, and searched it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28:28  |  Job 28:28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他對人說：敬畏主就是智慧； 遠離惡便是聰明。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unto man he said, Behold, the fear of the Lord, that is wisdom; and to depart from evil is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2026-08-30T04:24:44.8180000Z</dcterms:created>
  <dcterms:modified xsi:type="dcterms:W3CDTF">2026-08-30T04:24:44.8180000Z</dcterms:modified>
</coreProperties>
</file>