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9f96f378a5e4d48" /><Relationship Type="http://schemas.openxmlformats.org/officeDocument/2006/relationships/extended-properties" Target="/docProps/app.xml" Id="Rbd5883fdc35244a9" /><Relationship Type="http://schemas.openxmlformats.org/officeDocument/2006/relationships/officeDocument" Target="/ppt/presentation.xml" Id="Rcfe2f2499d95411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8fb915a08a54640"/>
  </p:sldMasterIdLst>
  <p:notesMasterIdLst>
    <p:notesMasterId xmlns:r="http://schemas.openxmlformats.org/officeDocument/2006/relationships" r:id="R5b77c3035178470e"/>
  </p:notesMasterIdLst>
  <p:sldIdLst>
    <p:sldId xmlns:r="http://schemas.openxmlformats.org/officeDocument/2006/relationships" id="256" r:id="R00baeb4060774412"/>
    <p:sldId xmlns:r="http://schemas.openxmlformats.org/officeDocument/2006/relationships" id="257" r:id="Rda9bc656db434b90"/>
    <p:sldId xmlns:r="http://schemas.openxmlformats.org/officeDocument/2006/relationships" id="258" r:id="R75d1acaedc5a47d9"/>
    <p:sldId xmlns:r="http://schemas.openxmlformats.org/officeDocument/2006/relationships" id="259" r:id="R6936e6e2de2b4a16"/>
    <p:sldId xmlns:r="http://schemas.openxmlformats.org/officeDocument/2006/relationships" id="260" r:id="R6e28dc0ce8204040"/>
    <p:sldId xmlns:r="http://schemas.openxmlformats.org/officeDocument/2006/relationships" id="261" r:id="Rf343a41694874011"/>
    <p:sldId xmlns:r="http://schemas.openxmlformats.org/officeDocument/2006/relationships" id="262" r:id="R894a86145f8540a1"/>
    <p:sldId xmlns:r="http://schemas.openxmlformats.org/officeDocument/2006/relationships" id="263" r:id="R12e9ee4df6ef417a"/>
    <p:sldId xmlns:r="http://schemas.openxmlformats.org/officeDocument/2006/relationships" id="264" r:id="R4cbc6162ff784853"/>
    <p:sldId xmlns:r="http://schemas.openxmlformats.org/officeDocument/2006/relationships" id="265" r:id="R6df08ed90dff4260"/>
    <p:sldId xmlns:r="http://schemas.openxmlformats.org/officeDocument/2006/relationships" id="266" r:id="R7c22fbd9a0834b83"/>
    <p:sldId xmlns:r="http://schemas.openxmlformats.org/officeDocument/2006/relationships" id="267" r:id="R4aea58108d2c4f21"/>
    <p:sldId xmlns:r="http://schemas.openxmlformats.org/officeDocument/2006/relationships" id="268" r:id="R92a697af7483494c"/>
    <p:sldId xmlns:r="http://schemas.openxmlformats.org/officeDocument/2006/relationships" id="269" r:id="R099a35c586824247"/>
    <p:sldId xmlns:r="http://schemas.openxmlformats.org/officeDocument/2006/relationships" id="270" r:id="R869bdcfdd3524778"/>
    <p:sldId xmlns:r="http://schemas.openxmlformats.org/officeDocument/2006/relationships" id="271" r:id="R78d4ef52da284f4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8a9c9437b7a4907" /><Relationship Type="http://schemas.openxmlformats.org/officeDocument/2006/relationships/slideMaster" Target="/ppt/slideMasters/slideMaster1.xml" Id="Rc8fb915a08a54640" /><Relationship Type="http://schemas.openxmlformats.org/officeDocument/2006/relationships/notesMaster" Target="/ppt/notesMasters/notesMaster1.xml" Id="R5b77c3035178470e" /><Relationship Type="http://schemas.openxmlformats.org/officeDocument/2006/relationships/presProps" Target="/ppt/presProps.xml" Id="R4ba8b2a896604161" /><Relationship Type="http://schemas.openxmlformats.org/officeDocument/2006/relationships/tableStyles" Target="/ppt/tableStyles.xml" Id="Rcd5bc2f692e74974" /><Relationship Type="http://schemas.openxmlformats.org/officeDocument/2006/relationships/slide" Target="/ppt/slides/slide1.xml" Id="R00baeb4060774412" /><Relationship Type="http://schemas.openxmlformats.org/officeDocument/2006/relationships/slide" Target="/ppt/slides/slide2.xml" Id="Rda9bc656db434b90" /><Relationship Type="http://schemas.openxmlformats.org/officeDocument/2006/relationships/slide" Target="/ppt/slides/slide3.xml" Id="R75d1acaedc5a47d9" /><Relationship Type="http://schemas.openxmlformats.org/officeDocument/2006/relationships/slide" Target="/ppt/slides/slide4.xml" Id="R6936e6e2de2b4a16" /><Relationship Type="http://schemas.openxmlformats.org/officeDocument/2006/relationships/slide" Target="/ppt/slides/slide5.xml" Id="R6e28dc0ce8204040" /><Relationship Type="http://schemas.openxmlformats.org/officeDocument/2006/relationships/slide" Target="/ppt/slides/slide6.xml" Id="Rf343a41694874011" /><Relationship Type="http://schemas.openxmlformats.org/officeDocument/2006/relationships/slide" Target="/ppt/slides/slide7.xml" Id="R894a86145f8540a1" /><Relationship Type="http://schemas.openxmlformats.org/officeDocument/2006/relationships/slide" Target="/ppt/slides/slide8.xml" Id="R12e9ee4df6ef417a" /><Relationship Type="http://schemas.openxmlformats.org/officeDocument/2006/relationships/slide" Target="/ppt/slides/slide9.xml" Id="R4cbc6162ff784853" /><Relationship Type="http://schemas.openxmlformats.org/officeDocument/2006/relationships/slide" Target="/ppt/slides/slide10.xml" Id="R6df08ed90dff4260" /><Relationship Type="http://schemas.openxmlformats.org/officeDocument/2006/relationships/slide" Target="/ppt/slides/slide11.xml" Id="R7c22fbd9a0834b83" /><Relationship Type="http://schemas.openxmlformats.org/officeDocument/2006/relationships/slide" Target="/ppt/slides/slide12.xml" Id="R4aea58108d2c4f21" /><Relationship Type="http://schemas.openxmlformats.org/officeDocument/2006/relationships/slide" Target="/ppt/slides/slide13.xml" Id="R92a697af7483494c" /><Relationship Type="http://schemas.openxmlformats.org/officeDocument/2006/relationships/slide" Target="/ppt/slides/slide14.xml" Id="R099a35c586824247" /><Relationship Type="http://schemas.openxmlformats.org/officeDocument/2006/relationships/slide" Target="/ppt/slides/slide15.xml" Id="R869bdcfdd3524778" /><Relationship Type="http://schemas.openxmlformats.org/officeDocument/2006/relationships/slide" Target="/ppt/slides/slide16.xml" Id="R78d4ef52da284f4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b8fa8c166c2416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2a72302ec96486d" /><Relationship Type="http://schemas.openxmlformats.org/officeDocument/2006/relationships/notesMaster" Target="/ppt/notesMasters/notesMaster1.xml" Id="R0bd3bf71ece3417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237ce2f773549a4" /><Relationship Type="http://schemas.openxmlformats.org/officeDocument/2006/relationships/notesMaster" Target="/ppt/notesMasters/notesMaster1.xml" Id="R1f3b2ee280e345a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796d697bfcc432c" /><Relationship Type="http://schemas.openxmlformats.org/officeDocument/2006/relationships/notesMaster" Target="/ppt/notesMasters/notesMaster1.xml" Id="R4bf5c9aa43db4dc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3df05a92e204c47" /><Relationship Type="http://schemas.openxmlformats.org/officeDocument/2006/relationships/notesMaster" Target="/ppt/notesMasters/notesMaster1.xml" Id="Re4b524d7fb474d7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d64d2cb3bd64a7b" /><Relationship Type="http://schemas.openxmlformats.org/officeDocument/2006/relationships/notesMaster" Target="/ppt/notesMasters/notesMaster1.xml" Id="R92e169bde9cd460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1b386728e3d4d65" /><Relationship Type="http://schemas.openxmlformats.org/officeDocument/2006/relationships/notesMaster" Target="/ppt/notesMasters/notesMaster1.xml" Id="Rdc6209acd6d1416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15adee77f764d6c" /><Relationship Type="http://schemas.openxmlformats.org/officeDocument/2006/relationships/notesMaster" Target="/ppt/notesMasters/notesMaster1.xml" Id="R6c41d091d3d04d1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ec79f031bd54224" /><Relationship Type="http://schemas.openxmlformats.org/officeDocument/2006/relationships/notesMaster" Target="/ppt/notesMasters/notesMaster1.xml" Id="R35914116aef2402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cdbbf825cae4208" /><Relationship Type="http://schemas.openxmlformats.org/officeDocument/2006/relationships/notesMaster" Target="/ppt/notesMasters/notesMaster1.xml" Id="R7edf1f96ed0142b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aef952c052a42c2" /><Relationship Type="http://schemas.openxmlformats.org/officeDocument/2006/relationships/notesMaster" Target="/ppt/notesMasters/notesMaster1.xml" Id="R6ccd3f42a87d406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cc401f0f68c437f" /><Relationship Type="http://schemas.openxmlformats.org/officeDocument/2006/relationships/notesMaster" Target="/ppt/notesMasters/notesMaster1.xml" Id="R0a6f7e855f7745a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61413b65c6c471f" /><Relationship Type="http://schemas.openxmlformats.org/officeDocument/2006/relationships/notesMaster" Target="/ppt/notesMasters/notesMaster1.xml" Id="R9eaf5c8c6987409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6e99c506bb54b1b" /><Relationship Type="http://schemas.openxmlformats.org/officeDocument/2006/relationships/notesMaster" Target="/ppt/notesMasters/notesMaster1.xml" Id="R6ac95766afa9456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4158408183648c5" /><Relationship Type="http://schemas.openxmlformats.org/officeDocument/2006/relationships/notesMaster" Target="/ppt/notesMasters/notesMaster1.xml" Id="R2db8f57b2ed0479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fdf904b213f4816" /><Relationship Type="http://schemas.openxmlformats.org/officeDocument/2006/relationships/notesMaster" Target="/ppt/notesMasters/notesMaster1.xml" Id="R63eee7f53a0d490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8232288a1f74637" /><Relationship Type="http://schemas.openxmlformats.org/officeDocument/2006/relationships/notesMaster" Target="/ppt/notesMasters/notesMaster1.xml" Id="R38556d16cc324f8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33e9901a25e497c" /><Relationship Type="http://schemas.openxmlformats.org/officeDocument/2006/relationships/image" Target="/ppt/media/image.png" Id="R8137e15e3ea34027" /><Relationship Type="http://schemas.openxmlformats.org/officeDocument/2006/relationships/image" Target="/ppt/media/image2.png" Id="R1482a9d9370549c9" /><Relationship Type="http://schemas.openxmlformats.org/officeDocument/2006/relationships/image" Target="/ppt/media/image.jpeg" Id="R41e293cd0b56436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f184db672f84844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8137e15e3ea34027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1482a9d9370549c9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e293cd0b564361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001e4ae2ee44284" /><Relationship Type="http://schemas.openxmlformats.org/officeDocument/2006/relationships/slideLayout" Target="/ppt/slideLayouts/slideLayout1.xml" Id="R71113fcd736a4d2b" /><Relationship Type="http://schemas.openxmlformats.org/officeDocument/2006/relationships/slideLayout" Target="/ppt/slideLayouts/slideLayout2.xml" Id="R5f2d0b9d80224d64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1113fcd736a4d2b"/>
    <p:sldLayoutId xmlns:r="http://schemas.openxmlformats.org/officeDocument/2006/relationships" id="2147483650" r:id="R5f2d0b9d80224d64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2936fdf408d4128" /><Relationship Type="http://schemas.openxmlformats.org/officeDocument/2006/relationships/notesSlide" Target="/ppt/notesSlides/notesSlide1.xml" Id="Rf54bc63c218842d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fb85048b5194dc5" /><Relationship Type="http://schemas.openxmlformats.org/officeDocument/2006/relationships/notesSlide" Target="/ppt/notesSlides/notesSlide2.xml" Id="Rb7c22e7a8b69441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c09d1e22a534a02" /><Relationship Type="http://schemas.openxmlformats.org/officeDocument/2006/relationships/notesSlide" Target="/ppt/notesSlides/notesSlide3.xml" Id="R83f0f03f71ae4c3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24d19f579aa49b9" /><Relationship Type="http://schemas.openxmlformats.org/officeDocument/2006/relationships/notesSlide" Target="/ppt/notesSlides/notesSlide4.xml" Id="Rf83722714e094c6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47d3c3c0106423c" /><Relationship Type="http://schemas.openxmlformats.org/officeDocument/2006/relationships/notesSlide" Target="/ppt/notesSlides/notesSlide5.xml" Id="R6468ce339c5f49b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852d64f0bf543de" /><Relationship Type="http://schemas.openxmlformats.org/officeDocument/2006/relationships/notesSlide" Target="/ppt/notesSlides/notesSlide6.xml" Id="Rdeb763f385e1417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e4905dc6a5847f3" /><Relationship Type="http://schemas.openxmlformats.org/officeDocument/2006/relationships/notesSlide" Target="/ppt/notesSlides/notesSlide7.xml" Id="R214d6f544abe4ab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718880275c74e48" /><Relationship Type="http://schemas.openxmlformats.org/officeDocument/2006/relationships/notesSlide" Target="/ppt/notesSlides/notesSlide8.xml" Id="Rd42f5e4c03c141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da0e14d995e49b8" /><Relationship Type="http://schemas.openxmlformats.org/officeDocument/2006/relationships/notesSlide" Target="/ppt/notesSlides/notesSlide9.xml" Id="R4375862c2414445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e32148d3125475b" /><Relationship Type="http://schemas.openxmlformats.org/officeDocument/2006/relationships/notesSlide" Target="/ppt/notesSlides/notesSlide10.xml" Id="Rea8414888c10444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c11401839a94808" /><Relationship Type="http://schemas.openxmlformats.org/officeDocument/2006/relationships/notesSlide" Target="/ppt/notesSlides/notesSlide11.xml" Id="Rdb76b66913df48a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d3d512cf5094e19" /><Relationship Type="http://schemas.openxmlformats.org/officeDocument/2006/relationships/notesSlide" Target="/ppt/notesSlides/notesSlide12.xml" Id="R70c4e725c07d4dd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d236005e1fb4797" /><Relationship Type="http://schemas.openxmlformats.org/officeDocument/2006/relationships/notesSlide" Target="/ppt/notesSlides/notesSlide13.xml" Id="R34f0d02c4b834f1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0e73701511f48e5" /><Relationship Type="http://schemas.openxmlformats.org/officeDocument/2006/relationships/notesSlide" Target="/ppt/notesSlides/notesSlide14.xml" Id="R9198663706ec442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864bf1547f6402c" /><Relationship Type="http://schemas.openxmlformats.org/officeDocument/2006/relationships/notesSlide" Target="/ppt/notesSlides/notesSlide15.xml" Id="Rc8c2d72a4e8643a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cff3be7c0a64814" /><Relationship Type="http://schemas.openxmlformats.org/officeDocument/2006/relationships/notesSlide" Target="/ppt/notesSlides/notesSlide16.xml" Id="R592c3fecab204e7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提多書第2章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Titus 2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提多書 2:1  |  Titus 2:1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但你所講的總要合乎那純正的道理。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speak thou the things which become sound doctrine: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提多書 2:2  |  Titus 2:2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勸老年人要有節制、端莊、自守，在信心、愛心、忍耐上都要純全無疵。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the aged men be sober, grave, temperate, sound in faith, in charity, in patience.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提多書 2:3  |  Titus 2:3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又勸老年婦人，舉止行動要恭敬，不說讒言，不給酒作奴僕，用善道教訓人，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aged women likewise, that they be in behaviour as becometh holiness, not false accusers, not given to much wine, teachers of good things;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提多書 2:4  |  Titus 2:4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好指教少年婦人，愛丈夫，愛兒女，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they may teach the young women to be sober, to love their husbands, to love their children,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提多書 2:5  |  Titus 2:5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謹守，貞潔，料理家務，待人有恩，順服自己的丈夫，免得神的道理被毀謗。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be discreet, chaste, keepers at home, good, obedient to their own husbands, that the word of God be not blasphemed.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提多書 2:6  |  Titus 2:6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又勸少年人要謹守。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Young men likewise exhort to be sober minded.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提多書 2:7  |  Titus 2:7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你自己凡事要顯出善行的榜樣；在教訓上要正直、端莊，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all things shewing thyself a pattern of good works: in doctrine shewing uncorruptness, gravity, sincerity,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提多書 2:8  |  Titus 2:8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言語純全，無可指責，叫那反對的人，既無處可說我們的不是，便自覺羞愧。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Sound speech, that cannot be condemned; that he that is of the contrary part may be ashamed, having no evil thing to say of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提多書 2:9  |  Titus 2:9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[勸]僕人要順服自己的主人，凡事討他的喜歡，不可頂撞他，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Exhort servants to be obedient unto their own masters, and to please them well in all things; not answering again;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提多書 2:10  |  Titus 2:10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不可私拿東西，要顯為忠誠，以致凡事尊榮我們救主－神的道。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Not purloining, but shewing all good fidelity; that they may adorn the doctrine of God our Saviour in all things.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提多書 2:11  |  Titus 2:11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因為神救眾人的恩典已經顯明出來，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grace of God that bringeth salvation hath appeared to all men,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提多書 2:12  |  Titus 2:12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教訓我們除去不敬虔的心和世俗的情慾，在今世自守、公義、敬虔度日，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Teaching us that, denying ungodliness and worldly lusts, we should live soberly, righteously, and godly, in this present world;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提多書 2:13  |  Titus 2:13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等候所盼望的福，並等候至大的神和我們救主耶穌基督的榮耀顯現。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Looking for that blessed hope, and the glorious appearing of the great God and our Saviour Jesus Christ;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提多書 2:14  |  Titus 2:14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他為我們捨了自己，要贖我們脫離一切罪惡，又潔淨我們，特作自己的子民，熱心為善。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gave himself for us, that he might redeem us from all iniquity, and purify unto himself a peculiar people, zealous of good works.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提多書 2:15  |  Titus 2:15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這些事你要講明，勸戒人，用各等權柄責備人；不可叫人輕看你。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These things speak, and exhort, and rebuke with all authority. Let no man despise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2026-08-30T06:45:13.3010000Z</dcterms:created>
  <dcterms:modified xsi:type="dcterms:W3CDTF">2026-08-30T06:45:13.3010000Z</dcterms:modified>
</coreProperties>
</file>