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8d2320aedc2423b" /><Relationship Type="http://schemas.openxmlformats.org/officeDocument/2006/relationships/extended-properties" Target="/docProps/app.xml" Id="Rb665a34734ee469e" /><Relationship Type="http://schemas.openxmlformats.org/officeDocument/2006/relationships/officeDocument" Target="/ppt/presentation.xml" Id="Reb10958848ff47f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6993b96a17d44aa"/>
  </p:sldMasterIdLst>
  <p:notesMasterIdLst>
    <p:notesMasterId xmlns:r="http://schemas.openxmlformats.org/officeDocument/2006/relationships" r:id="R8d98185e9930467a"/>
  </p:notesMasterIdLst>
  <p:sldIdLst>
    <p:sldId xmlns:r="http://schemas.openxmlformats.org/officeDocument/2006/relationships" id="256" r:id="R2856da7da0f94cdd"/>
    <p:sldId xmlns:r="http://schemas.openxmlformats.org/officeDocument/2006/relationships" id="257" r:id="Rc54417e5aa6a4dd3"/>
    <p:sldId xmlns:r="http://schemas.openxmlformats.org/officeDocument/2006/relationships" id="258" r:id="R65225585df6a4a73"/>
    <p:sldId xmlns:r="http://schemas.openxmlformats.org/officeDocument/2006/relationships" id="259" r:id="Re50d592f2aea478e"/>
    <p:sldId xmlns:r="http://schemas.openxmlformats.org/officeDocument/2006/relationships" id="260" r:id="R88b3786f10a447c6"/>
    <p:sldId xmlns:r="http://schemas.openxmlformats.org/officeDocument/2006/relationships" id="261" r:id="Rc87489dbda0d479a"/>
    <p:sldId xmlns:r="http://schemas.openxmlformats.org/officeDocument/2006/relationships" id="262" r:id="R17a79c6dae764ca4"/>
    <p:sldId xmlns:r="http://schemas.openxmlformats.org/officeDocument/2006/relationships" id="263" r:id="Rca53f6b7d48d446b"/>
    <p:sldId xmlns:r="http://schemas.openxmlformats.org/officeDocument/2006/relationships" id="264" r:id="R09aea70b5aed4ed2"/>
    <p:sldId xmlns:r="http://schemas.openxmlformats.org/officeDocument/2006/relationships" id="265" r:id="R7317d1a4427a4018"/>
    <p:sldId xmlns:r="http://schemas.openxmlformats.org/officeDocument/2006/relationships" id="266" r:id="R16228c88e7214be4"/>
    <p:sldId xmlns:r="http://schemas.openxmlformats.org/officeDocument/2006/relationships" id="267" r:id="R576eb810d5554794"/>
    <p:sldId xmlns:r="http://schemas.openxmlformats.org/officeDocument/2006/relationships" id="268" r:id="R2e8e1831e6834b62"/>
    <p:sldId xmlns:r="http://schemas.openxmlformats.org/officeDocument/2006/relationships" id="269" r:id="R83d4a72ee33c467c"/>
    <p:sldId xmlns:r="http://schemas.openxmlformats.org/officeDocument/2006/relationships" id="270" r:id="R2ca595474cb947d4"/>
    <p:sldId xmlns:r="http://schemas.openxmlformats.org/officeDocument/2006/relationships" id="271" r:id="Rd75945f7a59c4b63"/>
    <p:sldId xmlns:r="http://schemas.openxmlformats.org/officeDocument/2006/relationships" id="272" r:id="Rf086140d869f4b7d"/>
    <p:sldId xmlns:r="http://schemas.openxmlformats.org/officeDocument/2006/relationships" id="273" r:id="R1f82b7c065be4eb3"/>
    <p:sldId xmlns:r="http://schemas.openxmlformats.org/officeDocument/2006/relationships" id="274" r:id="R4eb5e130cc4f47e4"/>
    <p:sldId xmlns:r="http://schemas.openxmlformats.org/officeDocument/2006/relationships" id="275" r:id="R5e8e6a257c0f4a9f"/>
    <p:sldId xmlns:r="http://schemas.openxmlformats.org/officeDocument/2006/relationships" id="276" r:id="Rf19b3593878f4bd8"/>
    <p:sldId xmlns:r="http://schemas.openxmlformats.org/officeDocument/2006/relationships" id="277" r:id="R6b792d79e8454564"/>
    <p:sldId xmlns:r="http://schemas.openxmlformats.org/officeDocument/2006/relationships" id="278" r:id="R7fe6e446b9c84cf0"/>
    <p:sldId xmlns:r="http://schemas.openxmlformats.org/officeDocument/2006/relationships" id="279" r:id="R14a6b924e0d64116"/>
    <p:sldId xmlns:r="http://schemas.openxmlformats.org/officeDocument/2006/relationships" id="280" r:id="Rfe546d646de54447"/>
    <p:sldId xmlns:r="http://schemas.openxmlformats.org/officeDocument/2006/relationships" id="281" r:id="R1a936db428024c69"/>
    <p:sldId xmlns:r="http://schemas.openxmlformats.org/officeDocument/2006/relationships" id="282" r:id="Rd22cafffa69e4f67"/>
    <p:sldId xmlns:r="http://schemas.openxmlformats.org/officeDocument/2006/relationships" id="283" r:id="R921ba30d10ec4da6"/>
    <p:sldId xmlns:r="http://schemas.openxmlformats.org/officeDocument/2006/relationships" id="284" r:id="Ra748431f38a64258"/>
    <p:sldId xmlns:r="http://schemas.openxmlformats.org/officeDocument/2006/relationships" id="285" r:id="R39c4b2af8bb24932"/>
    <p:sldId xmlns:r="http://schemas.openxmlformats.org/officeDocument/2006/relationships" id="286" r:id="R545405e00ad5434b"/>
    <p:sldId xmlns:r="http://schemas.openxmlformats.org/officeDocument/2006/relationships" id="287" r:id="R209827da63264acb"/>
    <p:sldId xmlns:r="http://schemas.openxmlformats.org/officeDocument/2006/relationships" id="288" r:id="Rb4ab1bb96ec94ffe"/>
    <p:sldId xmlns:r="http://schemas.openxmlformats.org/officeDocument/2006/relationships" id="289" r:id="R4645e1356a45440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037e48e1fce4f8b" /><Relationship Type="http://schemas.openxmlformats.org/officeDocument/2006/relationships/slideMaster" Target="/ppt/slideMasters/slideMaster1.xml" Id="R36993b96a17d44aa" /><Relationship Type="http://schemas.openxmlformats.org/officeDocument/2006/relationships/notesMaster" Target="/ppt/notesMasters/notesMaster1.xml" Id="R8d98185e9930467a" /><Relationship Type="http://schemas.openxmlformats.org/officeDocument/2006/relationships/presProps" Target="/ppt/presProps.xml" Id="R6f942af70daf41ec" /><Relationship Type="http://schemas.openxmlformats.org/officeDocument/2006/relationships/tableStyles" Target="/ppt/tableStyles.xml" Id="R568eabd6bd6f4e77" /><Relationship Type="http://schemas.openxmlformats.org/officeDocument/2006/relationships/slide" Target="/ppt/slides/slide1.xml" Id="R2856da7da0f94cdd" /><Relationship Type="http://schemas.openxmlformats.org/officeDocument/2006/relationships/slide" Target="/ppt/slides/slide2.xml" Id="Rc54417e5aa6a4dd3" /><Relationship Type="http://schemas.openxmlformats.org/officeDocument/2006/relationships/slide" Target="/ppt/slides/slide3.xml" Id="R65225585df6a4a73" /><Relationship Type="http://schemas.openxmlformats.org/officeDocument/2006/relationships/slide" Target="/ppt/slides/slide4.xml" Id="Re50d592f2aea478e" /><Relationship Type="http://schemas.openxmlformats.org/officeDocument/2006/relationships/slide" Target="/ppt/slides/slide5.xml" Id="R88b3786f10a447c6" /><Relationship Type="http://schemas.openxmlformats.org/officeDocument/2006/relationships/slide" Target="/ppt/slides/slide6.xml" Id="Rc87489dbda0d479a" /><Relationship Type="http://schemas.openxmlformats.org/officeDocument/2006/relationships/slide" Target="/ppt/slides/slide7.xml" Id="R17a79c6dae764ca4" /><Relationship Type="http://schemas.openxmlformats.org/officeDocument/2006/relationships/slide" Target="/ppt/slides/slide8.xml" Id="Rca53f6b7d48d446b" /><Relationship Type="http://schemas.openxmlformats.org/officeDocument/2006/relationships/slide" Target="/ppt/slides/slide9.xml" Id="R09aea70b5aed4ed2" /><Relationship Type="http://schemas.openxmlformats.org/officeDocument/2006/relationships/slide" Target="/ppt/slides/slide10.xml" Id="R7317d1a4427a4018" /><Relationship Type="http://schemas.openxmlformats.org/officeDocument/2006/relationships/slide" Target="/ppt/slides/slide11.xml" Id="R16228c88e7214be4" /><Relationship Type="http://schemas.openxmlformats.org/officeDocument/2006/relationships/slide" Target="/ppt/slides/slide12.xml" Id="R576eb810d5554794" /><Relationship Type="http://schemas.openxmlformats.org/officeDocument/2006/relationships/slide" Target="/ppt/slides/slide13.xml" Id="R2e8e1831e6834b62" /><Relationship Type="http://schemas.openxmlformats.org/officeDocument/2006/relationships/slide" Target="/ppt/slides/slide14.xml" Id="R83d4a72ee33c467c" /><Relationship Type="http://schemas.openxmlformats.org/officeDocument/2006/relationships/slide" Target="/ppt/slides/slide15.xml" Id="R2ca595474cb947d4" /><Relationship Type="http://schemas.openxmlformats.org/officeDocument/2006/relationships/slide" Target="/ppt/slides/slide16.xml" Id="Rd75945f7a59c4b63" /><Relationship Type="http://schemas.openxmlformats.org/officeDocument/2006/relationships/slide" Target="/ppt/slides/slide17.xml" Id="Rf086140d869f4b7d" /><Relationship Type="http://schemas.openxmlformats.org/officeDocument/2006/relationships/slide" Target="/ppt/slides/slide18.xml" Id="R1f82b7c065be4eb3" /><Relationship Type="http://schemas.openxmlformats.org/officeDocument/2006/relationships/slide" Target="/ppt/slides/slide19.xml" Id="R4eb5e130cc4f47e4" /><Relationship Type="http://schemas.openxmlformats.org/officeDocument/2006/relationships/slide" Target="/ppt/slides/slide20.xml" Id="R5e8e6a257c0f4a9f" /><Relationship Type="http://schemas.openxmlformats.org/officeDocument/2006/relationships/slide" Target="/ppt/slides/slide21.xml" Id="Rf19b3593878f4bd8" /><Relationship Type="http://schemas.openxmlformats.org/officeDocument/2006/relationships/slide" Target="/ppt/slides/slide22.xml" Id="R6b792d79e8454564" /><Relationship Type="http://schemas.openxmlformats.org/officeDocument/2006/relationships/slide" Target="/ppt/slides/slide23.xml" Id="R7fe6e446b9c84cf0" /><Relationship Type="http://schemas.openxmlformats.org/officeDocument/2006/relationships/slide" Target="/ppt/slides/slide24.xml" Id="R14a6b924e0d64116" /><Relationship Type="http://schemas.openxmlformats.org/officeDocument/2006/relationships/slide" Target="/ppt/slides/slide25.xml" Id="Rfe546d646de54447" /><Relationship Type="http://schemas.openxmlformats.org/officeDocument/2006/relationships/slide" Target="/ppt/slides/slide26.xml" Id="R1a936db428024c69" /><Relationship Type="http://schemas.openxmlformats.org/officeDocument/2006/relationships/slide" Target="/ppt/slides/slide27.xml" Id="Rd22cafffa69e4f67" /><Relationship Type="http://schemas.openxmlformats.org/officeDocument/2006/relationships/slide" Target="/ppt/slides/slide28.xml" Id="R921ba30d10ec4da6" /><Relationship Type="http://schemas.openxmlformats.org/officeDocument/2006/relationships/slide" Target="/ppt/slides/slide29.xml" Id="Ra748431f38a64258" /><Relationship Type="http://schemas.openxmlformats.org/officeDocument/2006/relationships/slide" Target="/ppt/slides/slide30.xml" Id="R39c4b2af8bb24932" /><Relationship Type="http://schemas.openxmlformats.org/officeDocument/2006/relationships/slide" Target="/ppt/slides/slide31.xml" Id="R545405e00ad5434b" /><Relationship Type="http://schemas.openxmlformats.org/officeDocument/2006/relationships/slide" Target="/ppt/slides/slide32.xml" Id="R209827da63264acb" /><Relationship Type="http://schemas.openxmlformats.org/officeDocument/2006/relationships/slide" Target="/ppt/slides/slide33.xml" Id="Rb4ab1bb96ec94ffe" /><Relationship Type="http://schemas.openxmlformats.org/officeDocument/2006/relationships/slide" Target="/ppt/slides/slide34.xml" Id="R4645e1356a45440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c96fae45e404b0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edab79e0f1240ef" /><Relationship Type="http://schemas.openxmlformats.org/officeDocument/2006/relationships/notesMaster" Target="/ppt/notesMasters/notesMaster1.xml" Id="R248ce597c1f848c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979d3bd262d49b9" /><Relationship Type="http://schemas.openxmlformats.org/officeDocument/2006/relationships/notesMaster" Target="/ppt/notesMasters/notesMaster1.xml" Id="Rbc1b4b83cf304f6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0e2c40aa3f14b10" /><Relationship Type="http://schemas.openxmlformats.org/officeDocument/2006/relationships/notesMaster" Target="/ppt/notesMasters/notesMaster1.xml" Id="R4ed6a004c6e340c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429a1dfe7ee47f3" /><Relationship Type="http://schemas.openxmlformats.org/officeDocument/2006/relationships/notesMaster" Target="/ppt/notesMasters/notesMaster1.xml" Id="Re52f85a01782423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47a1c0eabd644e1" /><Relationship Type="http://schemas.openxmlformats.org/officeDocument/2006/relationships/notesMaster" Target="/ppt/notesMasters/notesMaster1.xml" Id="Rd89cb37bea2d466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01db208ab6b413b" /><Relationship Type="http://schemas.openxmlformats.org/officeDocument/2006/relationships/notesMaster" Target="/ppt/notesMasters/notesMaster1.xml" Id="R9b1b31de9c4d426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d32f72378ae4913" /><Relationship Type="http://schemas.openxmlformats.org/officeDocument/2006/relationships/notesMaster" Target="/ppt/notesMasters/notesMaster1.xml" Id="R366b5a8c85ad455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b664188c86a4257" /><Relationship Type="http://schemas.openxmlformats.org/officeDocument/2006/relationships/notesMaster" Target="/ppt/notesMasters/notesMaster1.xml" Id="Rcec3edccc2124f8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26419594e804208" /><Relationship Type="http://schemas.openxmlformats.org/officeDocument/2006/relationships/notesMaster" Target="/ppt/notesMasters/notesMaster1.xml" Id="R9d30b3702f9a4da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a6d8293ed834d09" /><Relationship Type="http://schemas.openxmlformats.org/officeDocument/2006/relationships/notesMaster" Target="/ppt/notesMasters/notesMaster1.xml" Id="R3c2844bb74a94dd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3ff17c8c82e4e86" /><Relationship Type="http://schemas.openxmlformats.org/officeDocument/2006/relationships/notesMaster" Target="/ppt/notesMasters/notesMaster1.xml" Id="Rd1b6a941ef4342f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c1e9062e13c4841" /><Relationship Type="http://schemas.openxmlformats.org/officeDocument/2006/relationships/notesMaster" Target="/ppt/notesMasters/notesMaster1.xml" Id="R03a5b2d9bfe34b7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056471bc0884812" /><Relationship Type="http://schemas.openxmlformats.org/officeDocument/2006/relationships/notesMaster" Target="/ppt/notesMasters/notesMaster1.xml" Id="Rc1dee248db5e479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b4721534ce84cda" /><Relationship Type="http://schemas.openxmlformats.org/officeDocument/2006/relationships/notesMaster" Target="/ppt/notesMasters/notesMaster1.xml" Id="R2d3e03798ca6419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87e5a5308b446e7" /><Relationship Type="http://schemas.openxmlformats.org/officeDocument/2006/relationships/notesMaster" Target="/ppt/notesMasters/notesMaster1.xml" Id="R1423bf6a3e9449f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104a682c98740e0" /><Relationship Type="http://schemas.openxmlformats.org/officeDocument/2006/relationships/notesMaster" Target="/ppt/notesMasters/notesMaster1.xml" Id="Rb93c1cd26669426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12207f5f39842b3" /><Relationship Type="http://schemas.openxmlformats.org/officeDocument/2006/relationships/notesMaster" Target="/ppt/notesMasters/notesMaster1.xml" Id="Rf500ff19f535410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6b1b5be5f964722" /><Relationship Type="http://schemas.openxmlformats.org/officeDocument/2006/relationships/notesMaster" Target="/ppt/notesMasters/notesMaster1.xml" Id="Rfe439d31340943f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5e89b72f8d44d18" /><Relationship Type="http://schemas.openxmlformats.org/officeDocument/2006/relationships/notesMaster" Target="/ppt/notesMasters/notesMaster1.xml" Id="Rd40e6062d27341b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56b0c7fba5c4213" /><Relationship Type="http://schemas.openxmlformats.org/officeDocument/2006/relationships/notesMaster" Target="/ppt/notesMasters/notesMaster1.xml" Id="Raf42fcc00d7a449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c794d4eaeed4b99" /><Relationship Type="http://schemas.openxmlformats.org/officeDocument/2006/relationships/notesMaster" Target="/ppt/notesMasters/notesMaster1.xml" Id="Radcabcbeee3c498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04b576b02864609" /><Relationship Type="http://schemas.openxmlformats.org/officeDocument/2006/relationships/notesMaster" Target="/ppt/notesMasters/notesMaster1.xml" Id="Rbca08f0c1a4e41c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3b648369d224ace" /><Relationship Type="http://schemas.openxmlformats.org/officeDocument/2006/relationships/notesMaster" Target="/ppt/notesMasters/notesMaster1.xml" Id="R4de6d36a7d5e40b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967d978bd874456" /><Relationship Type="http://schemas.openxmlformats.org/officeDocument/2006/relationships/notesMaster" Target="/ppt/notesMasters/notesMaster1.xml" Id="R9cec0341101d430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9104a9eab974399" /><Relationship Type="http://schemas.openxmlformats.org/officeDocument/2006/relationships/notesMaster" Target="/ppt/notesMasters/notesMaster1.xml" Id="Rab7275044558417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b20c7d1d1784849" /><Relationship Type="http://schemas.openxmlformats.org/officeDocument/2006/relationships/notesMaster" Target="/ppt/notesMasters/notesMaster1.xml" Id="R9a0bc4e43f32408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ba374d66bcd48f7" /><Relationship Type="http://schemas.openxmlformats.org/officeDocument/2006/relationships/notesMaster" Target="/ppt/notesMasters/notesMaster1.xml" Id="Rf6001ade5b2d4ae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f9eb36ad8124327" /><Relationship Type="http://schemas.openxmlformats.org/officeDocument/2006/relationships/notesMaster" Target="/ppt/notesMasters/notesMaster1.xml" Id="R2aaaa33d780341e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fcb7fe0afab4e94" /><Relationship Type="http://schemas.openxmlformats.org/officeDocument/2006/relationships/notesMaster" Target="/ppt/notesMasters/notesMaster1.xml" Id="R9b4b20c5f7ed40b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51c6de0cbca4e45" /><Relationship Type="http://schemas.openxmlformats.org/officeDocument/2006/relationships/notesMaster" Target="/ppt/notesMasters/notesMaster1.xml" Id="Rea018134b4124fd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4371927b332c4806" /><Relationship Type="http://schemas.openxmlformats.org/officeDocument/2006/relationships/notesMaster" Target="/ppt/notesMasters/notesMaster1.xml" Id="Re1eeab4574f44591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8faf4309d4e6483c" /><Relationship Type="http://schemas.openxmlformats.org/officeDocument/2006/relationships/notesMaster" Target="/ppt/notesMasters/notesMaster1.xml" Id="R0606ccaa6d1849d4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a47705874a6147bb" /><Relationship Type="http://schemas.openxmlformats.org/officeDocument/2006/relationships/notesMaster" Target="/ppt/notesMasters/notesMaster1.xml" Id="R8a68f19a185748c2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859fc907d61247f9" /><Relationship Type="http://schemas.openxmlformats.org/officeDocument/2006/relationships/notesMaster" Target="/ppt/notesMasters/notesMaster1.xml" Id="R9ab305116a2f413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a81ee11e0c45ea" /><Relationship Type="http://schemas.openxmlformats.org/officeDocument/2006/relationships/image" Target="/ppt/media/image.png" Id="R8fc3fc791bc84edd" /><Relationship Type="http://schemas.openxmlformats.org/officeDocument/2006/relationships/image" Target="/ppt/media/image2.png" Id="R7b9d6fb6dea2410d" /><Relationship Type="http://schemas.openxmlformats.org/officeDocument/2006/relationships/image" Target="/ppt/media/image.jpeg" Id="Rf2c0b22e8c544d1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0d668d18c546d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fc3fc791bc84edd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b9d6fb6dea2410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c0b22e8c544d1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683af1e56f747ce" /><Relationship Type="http://schemas.openxmlformats.org/officeDocument/2006/relationships/slideLayout" Target="/ppt/slideLayouts/slideLayout1.xml" Id="R063056f9dc594a8d" /><Relationship Type="http://schemas.openxmlformats.org/officeDocument/2006/relationships/slideLayout" Target="/ppt/slideLayouts/slideLayout2.xml" Id="R21449b9fb6114e3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63056f9dc594a8d"/>
    <p:sldLayoutId xmlns:r="http://schemas.openxmlformats.org/officeDocument/2006/relationships" id="2147483650" r:id="R21449b9fb6114e34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0c14163c104595" /><Relationship Type="http://schemas.openxmlformats.org/officeDocument/2006/relationships/notesSlide" Target="/ppt/notesSlides/notesSlide1.xml" Id="R315395493c75447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de94b37cf44c96" /><Relationship Type="http://schemas.openxmlformats.org/officeDocument/2006/relationships/notesSlide" Target="/ppt/notesSlides/notesSlide2.xml" Id="R1f66491c7201435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dc9fed3836486c" /><Relationship Type="http://schemas.openxmlformats.org/officeDocument/2006/relationships/notesSlide" Target="/ppt/notesSlides/notesSlide3.xml" Id="Rfff7909d5177401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c1677e43b04da8" /><Relationship Type="http://schemas.openxmlformats.org/officeDocument/2006/relationships/notesSlide" Target="/ppt/notesSlides/notesSlide4.xml" Id="Rc464fce51659442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64ae50923b40ef" /><Relationship Type="http://schemas.openxmlformats.org/officeDocument/2006/relationships/notesSlide" Target="/ppt/notesSlides/notesSlide5.xml" Id="R85882d069087425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51a32e9e72430c" /><Relationship Type="http://schemas.openxmlformats.org/officeDocument/2006/relationships/notesSlide" Target="/ppt/notesSlides/notesSlide6.xml" Id="Rf14e68fffdf348c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54691630a3424b" /><Relationship Type="http://schemas.openxmlformats.org/officeDocument/2006/relationships/notesSlide" Target="/ppt/notesSlides/notesSlide7.xml" Id="Ra2ede995f915418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5bbf3be8084be5" /><Relationship Type="http://schemas.openxmlformats.org/officeDocument/2006/relationships/notesSlide" Target="/ppt/notesSlides/notesSlide8.xml" Id="R34bf4dcb54ff48a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e117ccf30a4287" /><Relationship Type="http://schemas.openxmlformats.org/officeDocument/2006/relationships/notesSlide" Target="/ppt/notesSlides/notesSlide9.xml" Id="Ree32b102ac454f5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cf1ca8215c422a" /><Relationship Type="http://schemas.openxmlformats.org/officeDocument/2006/relationships/notesSlide" Target="/ppt/notesSlides/notesSlide10.xml" Id="Rc4f7eb95422a4e5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d2ca6801314a3d" /><Relationship Type="http://schemas.openxmlformats.org/officeDocument/2006/relationships/notesSlide" Target="/ppt/notesSlides/notesSlide11.xml" Id="R7fe9266dfe5f46d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a26a29085d4f3b" /><Relationship Type="http://schemas.openxmlformats.org/officeDocument/2006/relationships/notesSlide" Target="/ppt/notesSlides/notesSlide12.xml" Id="R2f23f6ad154f465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ec1d46ce26465d" /><Relationship Type="http://schemas.openxmlformats.org/officeDocument/2006/relationships/notesSlide" Target="/ppt/notesSlides/notesSlide13.xml" Id="Rf49f0d7335b34ba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685d606ab64e88" /><Relationship Type="http://schemas.openxmlformats.org/officeDocument/2006/relationships/notesSlide" Target="/ppt/notesSlides/notesSlide14.xml" Id="Re8b3be5410804f2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77338aa68f4a7e" /><Relationship Type="http://schemas.openxmlformats.org/officeDocument/2006/relationships/notesSlide" Target="/ppt/notesSlides/notesSlide15.xml" Id="Rf9e7360f993144e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84969f34eb4203" /><Relationship Type="http://schemas.openxmlformats.org/officeDocument/2006/relationships/notesSlide" Target="/ppt/notesSlides/notesSlide16.xml" Id="Rb33574810fd44e4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4032fe185b493b" /><Relationship Type="http://schemas.openxmlformats.org/officeDocument/2006/relationships/notesSlide" Target="/ppt/notesSlides/notesSlide17.xml" Id="Rfec66e7f599e448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b211fc84c44ffb" /><Relationship Type="http://schemas.openxmlformats.org/officeDocument/2006/relationships/notesSlide" Target="/ppt/notesSlides/notesSlide18.xml" Id="R3aceb35e02f7456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528da4482b42c1" /><Relationship Type="http://schemas.openxmlformats.org/officeDocument/2006/relationships/notesSlide" Target="/ppt/notesSlides/notesSlide19.xml" Id="Ra267c05529664f7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6df8920d474b69" /><Relationship Type="http://schemas.openxmlformats.org/officeDocument/2006/relationships/notesSlide" Target="/ppt/notesSlides/notesSlide20.xml" Id="R8cab77eb16e44d0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e6628c93424051" /><Relationship Type="http://schemas.openxmlformats.org/officeDocument/2006/relationships/notesSlide" Target="/ppt/notesSlides/notesSlide21.xml" Id="R667701828c5d4eb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3168b91caa4853" /><Relationship Type="http://schemas.openxmlformats.org/officeDocument/2006/relationships/notesSlide" Target="/ppt/notesSlides/notesSlide22.xml" Id="R3f1dfae9144547f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2d70ef79034faf" /><Relationship Type="http://schemas.openxmlformats.org/officeDocument/2006/relationships/notesSlide" Target="/ppt/notesSlides/notesSlide23.xml" Id="R37165315b37a472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83097dd7ec46be" /><Relationship Type="http://schemas.openxmlformats.org/officeDocument/2006/relationships/notesSlide" Target="/ppt/notesSlides/notesSlide24.xml" Id="Rf0d124d051504de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59c83d6ffc4ca5" /><Relationship Type="http://schemas.openxmlformats.org/officeDocument/2006/relationships/notesSlide" Target="/ppt/notesSlides/notesSlide25.xml" Id="Ra5e9cfb470ee451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abc018cbba4966" /><Relationship Type="http://schemas.openxmlformats.org/officeDocument/2006/relationships/notesSlide" Target="/ppt/notesSlides/notesSlide26.xml" Id="R69bd72d8204949e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247694773e4633" /><Relationship Type="http://schemas.openxmlformats.org/officeDocument/2006/relationships/notesSlide" Target="/ppt/notesSlides/notesSlide27.xml" Id="Rd2513ec85d9747a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d20d20bf4e439d" /><Relationship Type="http://schemas.openxmlformats.org/officeDocument/2006/relationships/notesSlide" Target="/ppt/notesSlides/notesSlide28.xml" Id="R29e423a08849488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23bb205b7149e8" /><Relationship Type="http://schemas.openxmlformats.org/officeDocument/2006/relationships/notesSlide" Target="/ppt/notesSlides/notesSlide29.xml" Id="R55a5221b2da748e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1c4f7d5cca4730" /><Relationship Type="http://schemas.openxmlformats.org/officeDocument/2006/relationships/notesSlide" Target="/ppt/notesSlides/notesSlide30.xml" Id="R15cb9ca7d6e9456d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e5343cb4a148a7" /><Relationship Type="http://schemas.openxmlformats.org/officeDocument/2006/relationships/notesSlide" Target="/ppt/notesSlides/notesSlide31.xml" Id="Rccf75e12a5cd49d2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331e3dc7e14dbe" /><Relationship Type="http://schemas.openxmlformats.org/officeDocument/2006/relationships/notesSlide" Target="/ppt/notesSlides/notesSlide32.xml" Id="R4d153e9f86c5484b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ee2fbcea1c42ee" /><Relationship Type="http://schemas.openxmlformats.org/officeDocument/2006/relationships/notesSlide" Target="/ppt/notesSlides/notesSlide33.xml" Id="Re018da7bcdcd4115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724c2fa74544c5" /><Relationship Type="http://schemas.openxmlformats.org/officeDocument/2006/relationships/notesSlide" Target="/ppt/notesSlides/notesSlide34.xml" Id="Rb36e8334f6664d5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出埃及記第23章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Exodus 23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23:1  |  Exodus 23:1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「不可隨夥佈散謠言；不可與惡人連手妄作見證。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not raise a false report: put not thine hand with the wicked to be an unrighteous witness.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23:2  |  Exodus 23:2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不可隨眾行惡；不可在爭訟的事上隨眾偏行，作見證屈枉[正直]；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not follow a multitude to do evil; neither shalt thou speak in a cause to decline after many to wrest judgment: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23:3  |  Exodus 23:3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也不可在爭訟的事上偏護窮人。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Neither shalt thou countenance a poor man in his cause.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23:4  |  Exodus 23:4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「若遇見你仇敵的牛或驢失迷了路，總要牽回來交給他。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thou meet thine enemy’s ox or his ass going astray, thou shalt surely bring it back to him again.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23:5  |  Exodus 23:5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若看見恨你人的驢壓臥在重馱之下，不可走開，務要和驢主一同抬開[重馱]。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thou see the ass of him that hateth thee lying under his burden, and wouldest forbear to help him, thou shalt surely help with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23:6  |  Exodus 23:6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「不可在窮人爭訟的事上屈枉正直。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not wrest the judgment of thy poor in his cause.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23:7  |  Exodus 23:7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當遠離虛假的事。不可殺無辜和有義的人，因我必不以惡人為義。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Keep thee far from a false matter; and the innocent and righteous slay thou not: for I will not justify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23:8  |  Exodus 23:8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不可受賄賂；因為賄賂能叫明眼人變瞎了，又能顛倒義人的話。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take no gift: for the gift blindeth the wise, and perverteth the words of the righteous.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23:9  |  Exodus 23:9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「不可欺壓寄居的；因為你們在埃及地作過寄居的，知道寄居的心。」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 thou shalt not oppress a stranger: for ye know the heart of a stranger, seeing ye were strangers in the land of Egypt.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23:10  |  Exodus 23:10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「六年你要耕種田地，收藏土產，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six years thou shalt sow thy land, and shalt gather in the fruits thereof: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23:11  |  Exodus 23:11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只是第七年要叫地歇息，不耕不種，使你民中的窮人有吃的；他們所剩下的，野獸可以吃。你的葡萄園和橄欖園也要照樣辦理。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seventh year thou shalt let it rest and lie still; that the poor of thy people may eat: and what they leave the beasts of the field shall eat. In like manner thou shalt deal with thy vineyard, and with thy oliveyard.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23:12  |  Exodus 23:12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「六日你要做工，第七日要安息，使牛、驢可以歇息，並使你婢女的兒子和寄居的都可以舒暢。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Six days thou shalt do thy work, and on the seventh day thou shalt rest: that thine ox and thine ass may rest, and the son of thy handmaid, and the stranger, may be refreshed.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23:13  |  Exodus 23:13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「凡我對你們說的話，你們要謹守。別神的名，你不可提，也不可從你口中傳說。」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in all things that I have said unto you be circumspect: and make no mention of the name of other gods, neither let it be heard out of thy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23:14  |  Exodus 23:14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「一年三次，你要向我守節。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times thou shalt keep a feast unto me in the year.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23:15  |  Exodus 23:15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你要守除酵節，照我所吩咐你的，在亞筆月內所定的日期，吃無酵餅七天。誰也不可空手朝見我，因為你是這月出了埃及。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keep the feast of unleavened bread: (thou shalt eat unleavened bread seven days, as I commanded thee, in the time appointed of the month Abib; for in it thou camest out from Egypt: and none shall appear before me empty:)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23:16  |  Exodus 23:16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又[要守]收割節，所收的是你田間所種、勞碌得來初熟之物。並在年底收藏，[要守]收藏節。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feast of harvest, the firstfruits of thy labours, which thou hast sown in the field: and the feast of ingathering, which is in the end of the year, when thou hast gathered in thy labours out of the field.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23:17  |  Exodus 23:17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一切的男丁要一年三次朝見主耶和華。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times in the year all thy males shall appear before the Lord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23:18  |  Exodus 23:18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「不可將我祭牲的血和有酵的餅一同獻上；也不可將我節上[祭牲]的脂油留到早晨。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not offer the blood of my sacrifice with leavened bread; neither shall the fat of my sacrifice remain until the morning.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23:19  |  Exodus 23:19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「地裏首先初熟之物要送到耶和華－你神的殿。 「不可用山羊羔母的奶煮山羊羔。」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first of the firstfruits of thy land thou shalt bring into the house of the LORD thy God. Thou shalt not seethe a kid in his mother’s milk.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23:20  |  Exodus 23:20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「看哪，我差遣使者在你前面，在路上保護你，領你到我所預備的地方去。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I send an Angel before thee, to keep thee in the way, and to bring thee into the place which I have prepared.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23:21  |  Exodus 23:21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他是奉我名來的；你們要在他面前謹慎，聽從他的話，不可惹 他，因為他必不赦免你們的過犯。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Beware of him, and obey his voice, provoke him not; for he will not pardon your transgressions: for my name is in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23:22  |  Exodus 23:22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「你若實在聽從他的話，照着我一切所說的去行，我就向你的仇敵作仇敵，向你的敵人作敵人。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thou shalt indeed obey his voice, and do all that I speak; then I will be an enemy unto thine enemies, and an adversary unto thine adversaries.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23:23  |  Exodus 23:23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「我的使者要在你前面行，領你到亞摩利人、赫人、比利洗人、迦南人、希未人、耶布斯人那裏去，我必將他們剪除。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mine Angel shall go before thee, and bring thee in unto the Amorites, and the Hittites, and the Perizzites, and the Canaanites, the Hivites, and the Jebusites: and I will cut them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23:24  |  Exodus 23:24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你不可跪拜他們的神，不可事奉他，也不可效法他們的行為，卻要把神像盡行拆毀，打碎他們的柱像。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not bow down to their gods, nor serve them, nor do after their works: but thou shalt utterly overthrow them, and quite break down their images.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23:25  |  Exodus 23:25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你們要事奉耶和華－你們的神，他必賜福與你的糧與你的水，也必從你們中間除去疾病。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shall serve the LORD your God, and he shall bless thy bread, and thy water; and I will take sickness away from the midst of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23:26  |  Exodus 23:26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你境內必沒有墜胎的，不生產的。我要使你滿了你年日的數目。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shall nothing cast their young, nor be barren, in thy land: the number of thy days I will fulfil.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23:27  |  Exodus 23:27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凡你所到的地方，我要使那裏的眾民在你面前驚駭，擾亂，又要使你一切仇敵轉背[逃跑]。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send my fear before thee, and will destroy all the people to whom thou shalt come, and I will make all thine enemies turn their backs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23:28  |  Exodus 23:28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我要打發黃蜂飛在你前面，把希未人、迦南人、赫人攆出去。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send hornets before thee, which shall drive out the Hivite, the Canaanite, and the Hittite, from before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23:29  |  Exodus 23:29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我不在一年之內將他們從你面前攆出去，恐怕地成為荒涼，野地的獸多起來害你。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not drive them out from before thee in one year; lest the land become desolate, and the beast of the field multiply against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23:30  |  Exodus 23:30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我要漸漸地將他們從你面前攆出去，等到你的人數加多，承受那地為業。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little and little I will drive them out from before thee, until thou be increased, and inherit the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23:31  |  Exodus 23:31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我要定你的境界，從紅海直到非利士海，又從曠野直到大河。我要將那地的居民交在你手中，你要將他們從你面前攆出去。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set thy bounds from the Red sea even unto the sea of the Philistines, and from the desert unto the river: for I will deliver the inhabitants of the land into your hand; and thou shalt drive them out before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23:32  |  Exodus 23:32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不可和他們並他們的神立約。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make no covenant with them, nor with their gods.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23:33  |  Exodus 23:33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他們不可住在你的地上，恐怕他們使你得罪我。你若事奉他們的神，這必成為你的網羅。」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not dwell in thy land, lest they make thee sin against me: for if thou serve their gods, it will surely be a snare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2026-08-30T04:28:20.3770000Z</dcterms:created>
  <dcterms:modified xsi:type="dcterms:W3CDTF">2026-08-30T04:28:20.3770000Z</dcterms:modified>
</coreProperties>
</file>