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6c37eb60393f4b2d" /><Relationship Type="http://schemas.openxmlformats.org/officeDocument/2006/relationships/extended-properties" Target="/docProps/app.xml" Id="Rb49aea0c28b74722" /><Relationship Type="http://schemas.openxmlformats.org/officeDocument/2006/relationships/officeDocument" Target="/ppt/presentation.xml" Id="Rd5a0f7e1ecbd4c78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3eb09d32f1804eec"/>
  </p:sldMasterIdLst>
  <p:notesMasterIdLst>
    <p:notesMasterId xmlns:r="http://schemas.openxmlformats.org/officeDocument/2006/relationships" r:id="Ra6397fb8574f4328"/>
  </p:notesMasterIdLst>
  <p:sldIdLst>
    <p:sldId xmlns:r="http://schemas.openxmlformats.org/officeDocument/2006/relationships" id="256" r:id="R35a67a72f96f4be0"/>
    <p:sldId xmlns:r="http://schemas.openxmlformats.org/officeDocument/2006/relationships" id="257" r:id="Racaf005364304c77"/>
    <p:sldId xmlns:r="http://schemas.openxmlformats.org/officeDocument/2006/relationships" id="258" r:id="Rd5d2109059a54388"/>
    <p:sldId xmlns:r="http://schemas.openxmlformats.org/officeDocument/2006/relationships" id="259" r:id="R5ed1eca37ea54e30"/>
    <p:sldId xmlns:r="http://schemas.openxmlformats.org/officeDocument/2006/relationships" id="260" r:id="Rb9bcbf8bee894ebd"/>
    <p:sldId xmlns:r="http://schemas.openxmlformats.org/officeDocument/2006/relationships" id="261" r:id="R762d5afac9a14881"/>
    <p:sldId xmlns:r="http://schemas.openxmlformats.org/officeDocument/2006/relationships" id="262" r:id="R2430b0d9db984652"/>
    <p:sldId xmlns:r="http://schemas.openxmlformats.org/officeDocument/2006/relationships" id="263" r:id="R3cf8235bee3d4abe"/>
    <p:sldId xmlns:r="http://schemas.openxmlformats.org/officeDocument/2006/relationships" id="264" r:id="Rae811bbe9b8e464a"/>
    <p:sldId xmlns:r="http://schemas.openxmlformats.org/officeDocument/2006/relationships" id="265" r:id="R4bc241f699424382"/>
    <p:sldId xmlns:r="http://schemas.openxmlformats.org/officeDocument/2006/relationships" id="266" r:id="Rb0cbe03958214642"/>
    <p:sldId xmlns:r="http://schemas.openxmlformats.org/officeDocument/2006/relationships" id="267" r:id="R9a3cc6047b3e4d7b"/>
    <p:sldId xmlns:r="http://schemas.openxmlformats.org/officeDocument/2006/relationships" id="268" r:id="R650b9e34261940c4"/>
    <p:sldId xmlns:r="http://schemas.openxmlformats.org/officeDocument/2006/relationships" id="269" r:id="R8f7c242d9b1e4181"/>
    <p:sldId xmlns:r="http://schemas.openxmlformats.org/officeDocument/2006/relationships" id="270" r:id="Rd0f2e44c1b7649c7"/>
    <p:sldId xmlns:r="http://schemas.openxmlformats.org/officeDocument/2006/relationships" id="271" r:id="R96fa6e01d99e4cff"/>
    <p:sldId xmlns:r="http://schemas.openxmlformats.org/officeDocument/2006/relationships" id="272" r:id="Re7b6ca47cc52489a"/>
    <p:sldId xmlns:r="http://schemas.openxmlformats.org/officeDocument/2006/relationships" id="273" r:id="Re8ef1de2b46a4f82"/>
    <p:sldId xmlns:r="http://schemas.openxmlformats.org/officeDocument/2006/relationships" id="274" r:id="R30dca4f3027e42b6"/>
    <p:sldId xmlns:r="http://schemas.openxmlformats.org/officeDocument/2006/relationships" id="275" r:id="Rf98b74143675499a"/>
    <p:sldId xmlns:r="http://schemas.openxmlformats.org/officeDocument/2006/relationships" id="276" r:id="R6bc0e63a16b14e2f"/>
    <p:sldId xmlns:r="http://schemas.openxmlformats.org/officeDocument/2006/relationships" id="277" r:id="R8a9edd2c92144e20"/>
    <p:sldId xmlns:r="http://schemas.openxmlformats.org/officeDocument/2006/relationships" id="278" r:id="R64c6e5ff19a74036"/>
    <p:sldId xmlns:r="http://schemas.openxmlformats.org/officeDocument/2006/relationships" id="279" r:id="Rcc145025929a44ea"/>
    <p:sldId xmlns:r="http://schemas.openxmlformats.org/officeDocument/2006/relationships" id="280" r:id="R6fca76da42b2428d"/>
    <p:sldId xmlns:r="http://schemas.openxmlformats.org/officeDocument/2006/relationships" id="281" r:id="R07aeea9f7908493c"/>
    <p:sldId xmlns:r="http://schemas.openxmlformats.org/officeDocument/2006/relationships" id="282" r:id="Rdf709762dc24490a"/>
    <p:sldId xmlns:r="http://schemas.openxmlformats.org/officeDocument/2006/relationships" id="283" r:id="R45fa88d3d3804a93"/>
    <p:sldId xmlns:r="http://schemas.openxmlformats.org/officeDocument/2006/relationships" id="284" r:id="R3d3a5921874a4854"/>
    <p:sldId xmlns:r="http://schemas.openxmlformats.org/officeDocument/2006/relationships" id="285" r:id="R479c66e6e82b4d1c"/>
    <p:sldId xmlns:r="http://schemas.openxmlformats.org/officeDocument/2006/relationships" id="286" r:id="R0c90f5bfb6a840c0"/>
    <p:sldId xmlns:r="http://schemas.openxmlformats.org/officeDocument/2006/relationships" id="287" r:id="R1eb8465d9c594901"/>
    <p:sldId xmlns:r="http://schemas.openxmlformats.org/officeDocument/2006/relationships" id="288" r:id="R0bc42687c7a54ca3"/>
    <p:sldId xmlns:r="http://schemas.openxmlformats.org/officeDocument/2006/relationships" id="289" r:id="Rc2c6c5fd351947c6"/>
    <p:sldId xmlns:r="http://schemas.openxmlformats.org/officeDocument/2006/relationships" id="290" r:id="Ree03a3029ec64501"/>
    <p:sldId xmlns:r="http://schemas.openxmlformats.org/officeDocument/2006/relationships" id="291" r:id="R213e34d02f3d4596"/>
    <p:sldId xmlns:r="http://schemas.openxmlformats.org/officeDocument/2006/relationships" id="292" r:id="Rf08674e52dfa43eb"/>
    <p:sldId xmlns:r="http://schemas.openxmlformats.org/officeDocument/2006/relationships" id="293" r:id="Rd6db40481e6b4559"/>
    <p:sldId xmlns:r="http://schemas.openxmlformats.org/officeDocument/2006/relationships" id="294" r:id="Rc5c0ad7760634388"/>
    <p:sldId xmlns:r="http://schemas.openxmlformats.org/officeDocument/2006/relationships" id="295" r:id="Rac5a47b47be24016"/>
    <p:sldId xmlns:r="http://schemas.openxmlformats.org/officeDocument/2006/relationships" id="296" r:id="Rb0c1f982e635490b"/>
    <p:sldId xmlns:r="http://schemas.openxmlformats.org/officeDocument/2006/relationships" id="297" r:id="R924c7c042acf433f"/>
    <p:sldId xmlns:r="http://schemas.openxmlformats.org/officeDocument/2006/relationships" id="298" r:id="Rf7307a4c7126407c"/>
    <p:sldId xmlns:r="http://schemas.openxmlformats.org/officeDocument/2006/relationships" id="299" r:id="Ra25c77299c654e49"/>
    <p:sldId xmlns:r="http://schemas.openxmlformats.org/officeDocument/2006/relationships" id="300" r:id="Rda5cbabebb4d47ab"/>
    <p:sldId xmlns:r="http://schemas.openxmlformats.org/officeDocument/2006/relationships" id="301" r:id="R3e818db7cdd54919"/>
    <p:sldId xmlns:r="http://schemas.openxmlformats.org/officeDocument/2006/relationships" id="302" r:id="R4faff158534b4d8c"/>
    <p:sldId xmlns:r="http://schemas.openxmlformats.org/officeDocument/2006/relationships" id="303" r:id="R85b15d1215eb421f"/>
    <p:sldId xmlns:r="http://schemas.openxmlformats.org/officeDocument/2006/relationships" id="304" r:id="R469479a775f547e1"/>
    <p:sldId xmlns:r="http://schemas.openxmlformats.org/officeDocument/2006/relationships" id="305" r:id="Rf73caa88c69c42d9"/>
    <p:sldId xmlns:r="http://schemas.openxmlformats.org/officeDocument/2006/relationships" id="306" r:id="Rc798bb29a19e4f11"/>
    <p:sldId xmlns:r="http://schemas.openxmlformats.org/officeDocument/2006/relationships" id="307" r:id="R76449af6cecc46cf"/>
    <p:sldId xmlns:r="http://schemas.openxmlformats.org/officeDocument/2006/relationships" id="308" r:id="Rc9c2940db65941e8"/>
    <p:sldId xmlns:r="http://schemas.openxmlformats.org/officeDocument/2006/relationships" id="309" r:id="R818066cf62d74b8e"/>
    <p:sldId xmlns:r="http://schemas.openxmlformats.org/officeDocument/2006/relationships" id="310" r:id="R58015826c4dd4cda"/>
    <p:sldId xmlns:r="http://schemas.openxmlformats.org/officeDocument/2006/relationships" id="311" r:id="R371de03c84fd4201"/>
    <p:sldId xmlns:r="http://schemas.openxmlformats.org/officeDocument/2006/relationships" id="312" r:id="R24b2e990be784ec2"/>
    <p:sldId xmlns:r="http://schemas.openxmlformats.org/officeDocument/2006/relationships" id="313" r:id="R8c4ffcc1de8149ec"/>
    <p:sldId xmlns:r="http://schemas.openxmlformats.org/officeDocument/2006/relationships" id="314" r:id="Rad46d0f638514882"/>
    <p:sldId xmlns:r="http://schemas.openxmlformats.org/officeDocument/2006/relationships" id="315" r:id="Rc4f95c5be5b34cba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6e32da8d9204ebf" /><Relationship Type="http://schemas.openxmlformats.org/officeDocument/2006/relationships/slideMaster" Target="/ppt/slideMasters/slideMaster1.xml" Id="R3eb09d32f1804eec" /><Relationship Type="http://schemas.openxmlformats.org/officeDocument/2006/relationships/notesMaster" Target="/ppt/notesMasters/notesMaster1.xml" Id="Ra6397fb8574f4328" /><Relationship Type="http://schemas.openxmlformats.org/officeDocument/2006/relationships/presProps" Target="/ppt/presProps.xml" Id="R8bca90326f194e30" /><Relationship Type="http://schemas.openxmlformats.org/officeDocument/2006/relationships/tableStyles" Target="/ppt/tableStyles.xml" Id="R3bf8eb03a1574401" /><Relationship Type="http://schemas.openxmlformats.org/officeDocument/2006/relationships/slide" Target="/ppt/slides/slide1.xml" Id="R35a67a72f96f4be0" /><Relationship Type="http://schemas.openxmlformats.org/officeDocument/2006/relationships/slide" Target="/ppt/slides/slide2.xml" Id="Racaf005364304c77" /><Relationship Type="http://schemas.openxmlformats.org/officeDocument/2006/relationships/slide" Target="/ppt/slides/slide3.xml" Id="Rd5d2109059a54388" /><Relationship Type="http://schemas.openxmlformats.org/officeDocument/2006/relationships/slide" Target="/ppt/slides/slide4.xml" Id="R5ed1eca37ea54e30" /><Relationship Type="http://schemas.openxmlformats.org/officeDocument/2006/relationships/slide" Target="/ppt/slides/slide5.xml" Id="Rb9bcbf8bee894ebd" /><Relationship Type="http://schemas.openxmlformats.org/officeDocument/2006/relationships/slide" Target="/ppt/slides/slide6.xml" Id="R762d5afac9a14881" /><Relationship Type="http://schemas.openxmlformats.org/officeDocument/2006/relationships/slide" Target="/ppt/slides/slide7.xml" Id="R2430b0d9db984652" /><Relationship Type="http://schemas.openxmlformats.org/officeDocument/2006/relationships/slide" Target="/ppt/slides/slide8.xml" Id="R3cf8235bee3d4abe" /><Relationship Type="http://schemas.openxmlformats.org/officeDocument/2006/relationships/slide" Target="/ppt/slides/slide9.xml" Id="Rae811bbe9b8e464a" /><Relationship Type="http://schemas.openxmlformats.org/officeDocument/2006/relationships/slide" Target="/ppt/slides/slide10.xml" Id="R4bc241f699424382" /><Relationship Type="http://schemas.openxmlformats.org/officeDocument/2006/relationships/slide" Target="/ppt/slides/slide11.xml" Id="Rb0cbe03958214642" /><Relationship Type="http://schemas.openxmlformats.org/officeDocument/2006/relationships/slide" Target="/ppt/slides/slide12.xml" Id="R9a3cc6047b3e4d7b" /><Relationship Type="http://schemas.openxmlformats.org/officeDocument/2006/relationships/slide" Target="/ppt/slides/slide13.xml" Id="R650b9e34261940c4" /><Relationship Type="http://schemas.openxmlformats.org/officeDocument/2006/relationships/slide" Target="/ppt/slides/slide14.xml" Id="R8f7c242d9b1e4181" /><Relationship Type="http://schemas.openxmlformats.org/officeDocument/2006/relationships/slide" Target="/ppt/slides/slide15.xml" Id="Rd0f2e44c1b7649c7" /><Relationship Type="http://schemas.openxmlformats.org/officeDocument/2006/relationships/slide" Target="/ppt/slides/slide16.xml" Id="R96fa6e01d99e4cff" /><Relationship Type="http://schemas.openxmlformats.org/officeDocument/2006/relationships/slide" Target="/ppt/slides/slide17.xml" Id="Re7b6ca47cc52489a" /><Relationship Type="http://schemas.openxmlformats.org/officeDocument/2006/relationships/slide" Target="/ppt/slides/slide18.xml" Id="Re8ef1de2b46a4f82" /><Relationship Type="http://schemas.openxmlformats.org/officeDocument/2006/relationships/slide" Target="/ppt/slides/slide19.xml" Id="R30dca4f3027e42b6" /><Relationship Type="http://schemas.openxmlformats.org/officeDocument/2006/relationships/slide" Target="/ppt/slides/slide20.xml" Id="Rf98b74143675499a" /><Relationship Type="http://schemas.openxmlformats.org/officeDocument/2006/relationships/slide" Target="/ppt/slides/slide21.xml" Id="R6bc0e63a16b14e2f" /><Relationship Type="http://schemas.openxmlformats.org/officeDocument/2006/relationships/slide" Target="/ppt/slides/slide22.xml" Id="R8a9edd2c92144e20" /><Relationship Type="http://schemas.openxmlformats.org/officeDocument/2006/relationships/slide" Target="/ppt/slides/slide23.xml" Id="R64c6e5ff19a74036" /><Relationship Type="http://schemas.openxmlformats.org/officeDocument/2006/relationships/slide" Target="/ppt/slides/slide24.xml" Id="Rcc145025929a44ea" /><Relationship Type="http://schemas.openxmlformats.org/officeDocument/2006/relationships/slide" Target="/ppt/slides/slide25.xml" Id="R6fca76da42b2428d" /><Relationship Type="http://schemas.openxmlformats.org/officeDocument/2006/relationships/slide" Target="/ppt/slides/slide26.xml" Id="R07aeea9f7908493c" /><Relationship Type="http://schemas.openxmlformats.org/officeDocument/2006/relationships/slide" Target="/ppt/slides/slide27.xml" Id="Rdf709762dc24490a" /><Relationship Type="http://schemas.openxmlformats.org/officeDocument/2006/relationships/slide" Target="/ppt/slides/slide28.xml" Id="R45fa88d3d3804a93" /><Relationship Type="http://schemas.openxmlformats.org/officeDocument/2006/relationships/slide" Target="/ppt/slides/slide29.xml" Id="R3d3a5921874a4854" /><Relationship Type="http://schemas.openxmlformats.org/officeDocument/2006/relationships/slide" Target="/ppt/slides/slide30.xml" Id="R479c66e6e82b4d1c" /><Relationship Type="http://schemas.openxmlformats.org/officeDocument/2006/relationships/slide" Target="/ppt/slides/slide31.xml" Id="R0c90f5bfb6a840c0" /><Relationship Type="http://schemas.openxmlformats.org/officeDocument/2006/relationships/slide" Target="/ppt/slides/slide32.xml" Id="R1eb8465d9c594901" /><Relationship Type="http://schemas.openxmlformats.org/officeDocument/2006/relationships/slide" Target="/ppt/slides/slide33.xml" Id="R0bc42687c7a54ca3" /><Relationship Type="http://schemas.openxmlformats.org/officeDocument/2006/relationships/slide" Target="/ppt/slides/slide34.xml" Id="Rc2c6c5fd351947c6" /><Relationship Type="http://schemas.openxmlformats.org/officeDocument/2006/relationships/slide" Target="/ppt/slides/slide35.xml" Id="Ree03a3029ec64501" /><Relationship Type="http://schemas.openxmlformats.org/officeDocument/2006/relationships/slide" Target="/ppt/slides/slide36.xml" Id="R213e34d02f3d4596" /><Relationship Type="http://schemas.openxmlformats.org/officeDocument/2006/relationships/slide" Target="/ppt/slides/slide37.xml" Id="Rf08674e52dfa43eb" /><Relationship Type="http://schemas.openxmlformats.org/officeDocument/2006/relationships/slide" Target="/ppt/slides/slide38.xml" Id="Rd6db40481e6b4559" /><Relationship Type="http://schemas.openxmlformats.org/officeDocument/2006/relationships/slide" Target="/ppt/slides/slide39.xml" Id="Rc5c0ad7760634388" /><Relationship Type="http://schemas.openxmlformats.org/officeDocument/2006/relationships/slide" Target="/ppt/slides/slide40.xml" Id="Rac5a47b47be24016" /><Relationship Type="http://schemas.openxmlformats.org/officeDocument/2006/relationships/slide" Target="/ppt/slides/slide41.xml" Id="Rb0c1f982e635490b" /><Relationship Type="http://schemas.openxmlformats.org/officeDocument/2006/relationships/slide" Target="/ppt/slides/slide42.xml" Id="R924c7c042acf433f" /><Relationship Type="http://schemas.openxmlformats.org/officeDocument/2006/relationships/slide" Target="/ppt/slides/slide43.xml" Id="Rf7307a4c7126407c" /><Relationship Type="http://schemas.openxmlformats.org/officeDocument/2006/relationships/slide" Target="/ppt/slides/slide44.xml" Id="Ra25c77299c654e49" /><Relationship Type="http://schemas.openxmlformats.org/officeDocument/2006/relationships/slide" Target="/ppt/slides/slide45.xml" Id="Rda5cbabebb4d47ab" /><Relationship Type="http://schemas.openxmlformats.org/officeDocument/2006/relationships/slide" Target="/ppt/slides/slide46.xml" Id="R3e818db7cdd54919" /><Relationship Type="http://schemas.openxmlformats.org/officeDocument/2006/relationships/slide" Target="/ppt/slides/slide47.xml" Id="R4faff158534b4d8c" /><Relationship Type="http://schemas.openxmlformats.org/officeDocument/2006/relationships/slide" Target="/ppt/slides/slide48.xml" Id="R85b15d1215eb421f" /><Relationship Type="http://schemas.openxmlformats.org/officeDocument/2006/relationships/slide" Target="/ppt/slides/slide49.xml" Id="R469479a775f547e1" /><Relationship Type="http://schemas.openxmlformats.org/officeDocument/2006/relationships/slide" Target="/ppt/slides/slide50.xml" Id="Rf73caa88c69c42d9" /><Relationship Type="http://schemas.openxmlformats.org/officeDocument/2006/relationships/slide" Target="/ppt/slides/slide51.xml" Id="Rc798bb29a19e4f11" /><Relationship Type="http://schemas.openxmlformats.org/officeDocument/2006/relationships/slide" Target="/ppt/slides/slide52.xml" Id="R76449af6cecc46cf" /><Relationship Type="http://schemas.openxmlformats.org/officeDocument/2006/relationships/slide" Target="/ppt/slides/slide53.xml" Id="Rc9c2940db65941e8" /><Relationship Type="http://schemas.openxmlformats.org/officeDocument/2006/relationships/slide" Target="/ppt/slides/slide54.xml" Id="R818066cf62d74b8e" /><Relationship Type="http://schemas.openxmlformats.org/officeDocument/2006/relationships/slide" Target="/ppt/slides/slide55.xml" Id="R58015826c4dd4cda" /><Relationship Type="http://schemas.openxmlformats.org/officeDocument/2006/relationships/slide" Target="/ppt/slides/slide56.xml" Id="R371de03c84fd4201" /><Relationship Type="http://schemas.openxmlformats.org/officeDocument/2006/relationships/slide" Target="/ppt/slides/slide57.xml" Id="R24b2e990be784ec2" /><Relationship Type="http://schemas.openxmlformats.org/officeDocument/2006/relationships/slide" Target="/ppt/slides/slide58.xml" Id="R8c4ffcc1de8149ec" /><Relationship Type="http://schemas.openxmlformats.org/officeDocument/2006/relationships/slide" Target="/ppt/slides/slide59.xml" Id="Rad46d0f638514882" /><Relationship Type="http://schemas.openxmlformats.org/officeDocument/2006/relationships/slide" Target="/ppt/slides/slide60.xml" Id="Rc4f95c5be5b34cba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2c140d45f760490d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3b7dd951c2904ff1" /><Relationship Type="http://schemas.openxmlformats.org/officeDocument/2006/relationships/notesMaster" Target="/ppt/notesMasters/notesMaster1.xml" Id="R19ef8bb513384035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4b12ab65817949a8" /><Relationship Type="http://schemas.openxmlformats.org/officeDocument/2006/relationships/notesMaster" Target="/ppt/notesMasters/notesMaster1.xml" Id="R2dbb43524b8d43f2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70743f525dc54556" /><Relationship Type="http://schemas.openxmlformats.org/officeDocument/2006/relationships/notesMaster" Target="/ppt/notesMasters/notesMaster1.xml" Id="R3e9e98b3f834493f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68fb1f99be0740c7" /><Relationship Type="http://schemas.openxmlformats.org/officeDocument/2006/relationships/notesMaster" Target="/ppt/notesMasters/notesMaster1.xml" Id="R8969e31650704b23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95b32991469645f9" /><Relationship Type="http://schemas.openxmlformats.org/officeDocument/2006/relationships/notesMaster" Target="/ppt/notesMasters/notesMaster1.xml" Id="R2182dc8ee0804d51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8ffd3465dbf241cd" /><Relationship Type="http://schemas.openxmlformats.org/officeDocument/2006/relationships/notesMaster" Target="/ppt/notesMasters/notesMaster1.xml" Id="Rf7b738ef06ac47c9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7462b4e15a34465d" /><Relationship Type="http://schemas.openxmlformats.org/officeDocument/2006/relationships/notesMaster" Target="/ppt/notesMasters/notesMaster1.xml" Id="R27295daf8a7d48f2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e1a116b834e3478b" /><Relationship Type="http://schemas.openxmlformats.org/officeDocument/2006/relationships/notesMaster" Target="/ppt/notesMasters/notesMaster1.xml" Id="Rf330e41c629945d1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328ba9acd34a4439" /><Relationship Type="http://schemas.openxmlformats.org/officeDocument/2006/relationships/notesMaster" Target="/ppt/notesMasters/notesMaster1.xml" Id="R887512f3355b48e6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8503aae16fa0490b" /><Relationship Type="http://schemas.openxmlformats.org/officeDocument/2006/relationships/notesMaster" Target="/ppt/notesMasters/notesMaster1.xml" Id="R07add318906749af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647ecb814e08455f" /><Relationship Type="http://schemas.openxmlformats.org/officeDocument/2006/relationships/notesMaster" Target="/ppt/notesMasters/notesMaster1.xml" Id="Rdf63dc81b22c4e80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d756a218b5554076" /><Relationship Type="http://schemas.openxmlformats.org/officeDocument/2006/relationships/notesMaster" Target="/ppt/notesMasters/notesMaster1.xml" Id="Rf231d667a63646fd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1c7fda775160437c" /><Relationship Type="http://schemas.openxmlformats.org/officeDocument/2006/relationships/notesMaster" Target="/ppt/notesMasters/notesMaster1.xml" Id="Rd1b79a4558e94d8f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e1d7587a5eae48be" /><Relationship Type="http://schemas.openxmlformats.org/officeDocument/2006/relationships/notesMaster" Target="/ppt/notesMasters/notesMaster1.xml" Id="Re0a26afa43c3482e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df4fb3d242874c2e" /><Relationship Type="http://schemas.openxmlformats.org/officeDocument/2006/relationships/notesMaster" Target="/ppt/notesMasters/notesMaster1.xml" Id="R6610a85f778440a4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ccdd2b24fa564206" /><Relationship Type="http://schemas.openxmlformats.org/officeDocument/2006/relationships/notesMaster" Target="/ppt/notesMasters/notesMaster1.xml" Id="R333b3288bfb14e5d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120841ee70e64f46" /><Relationship Type="http://schemas.openxmlformats.org/officeDocument/2006/relationships/notesMaster" Target="/ppt/notesMasters/notesMaster1.xml" Id="Rc639c0ea693142e8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de6f4cacad3d455f" /><Relationship Type="http://schemas.openxmlformats.org/officeDocument/2006/relationships/notesMaster" Target="/ppt/notesMasters/notesMaster1.xml" Id="R4055c000b07a4cb3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094b2b8b4eed43e9" /><Relationship Type="http://schemas.openxmlformats.org/officeDocument/2006/relationships/notesMaster" Target="/ppt/notesMasters/notesMaster1.xml" Id="R05eaa42727ea4d4e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ef3ce804217a433e" /><Relationship Type="http://schemas.openxmlformats.org/officeDocument/2006/relationships/notesMaster" Target="/ppt/notesMasters/notesMaster1.xml" Id="R8771787eba8a42e6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0c4132f0cec24414" /><Relationship Type="http://schemas.openxmlformats.org/officeDocument/2006/relationships/notesMaster" Target="/ppt/notesMasters/notesMaster1.xml" Id="R6c33eb4239db48aa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7edbd907d83f4bb4" /><Relationship Type="http://schemas.openxmlformats.org/officeDocument/2006/relationships/notesMaster" Target="/ppt/notesMasters/notesMaster1.xml" Id="R9d6b188be1a24849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4bcae3a2729440be" /><Relationship Type="http://schemas.openxmlformats.org/officeDocument/2006/relationships/notesMaster" Target="/ppt/notesMasters/notesMaster1.xml" Id="Rd129d13e82f54d52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6aacb6ae89b841a5" /><Relationship Type="http://schemas.openxmlformats.org/officeDocument/2006/relationships/notesMaster" Target="/ppt/notesMasters/notesMaster1.xml" Id="R42769cedb2194fa2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5af456e25f0f42d7" /><Relationship Type="http://schemas.openxmlformats.org/officeDocument/2006/relationships/notesMaster" Target="/ppt/notesMasters/notesMaster1.xml" Id="Rc36f9f99724e4cc8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a68eda6b065b4b24" /><Relationship Type="http://schemas.openxmlformats.org/officeDocument/2006/relationships/notesMaster" Target="/ppt/notesMasters/notesMaster1.xml" Id="Reffdcae423c74611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080748372f9149f0" /><Relationship Type="http://schemas.openxmlformats.org/officeDocument/2006/relationships/notesMaster" Target="/ppt/notesMasters/notesMaster1.xml" Id="R319d11a13fb14b9a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ddc25aa33e6948c0" /><Relationship Type="http://schemas.openxmlformats.org/officeDocument/2006/relationships/notesMaster" Target="/ppt/notesMasters/notesMaster1.xml" Id="R7a70d9b86cfe4024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f20ea71d6b304b1f" /><Relationship Type="http://schemas.openxmlformats.org/officeDocument/2006/relationships/notesMaster" Target="/ppt/notesMasters/notesMaster1.xml" Id="Rf0b5c03797bf4971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3c9cb7b26e624b7b" /><Relationship Type="http://schemas.openxmlformats.org/officeDocument/2006/relationships/notesMaster" Target="/ppt/notesMasters/notesMaster1.xml" Id="R8a6885aa7a944987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1f2f80eda0cc4b07" /><Relationship Type="http://schemas.openxmlformats.org/officeDocument/2006/relationships/notesMaster" Target="/ppt/notesMasters/notesMaster1.xml" Id="R8eef2026ad934cc7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13eca33048234cee" /><Relationship Type="http://schemas.openxmlformats.org/officeDocument/2006/relationships/notesMaster" Target="/ppt/notesMasters/notesMaster1.xml" Id="R017bb310015d48a9" /></Relationships>
</file>

<file path=ppt/notesSlides/_rels/notesSlide33.xml.rels>&#65279;<?xml version="1.0" encoding="utf-8"?><Relationships xmlns="http://schemas.openxmlformats.org/package/2006/relationships"><Relationship Type="http://schemas.openxmlformats.org/officeDocument/2006/relationships/slide" Target="/ppt/slides/slide33.xml" Id="R82729701085d48f1" /><Relationship Type="http://schemas.openxmlformats.org/officeDocument/2006/relationships/notesMaster" Target="/ppt/notesMasters/notesMaster1.xml" Id="R1843d86e1ba646f9" /></Relationships>
</file>

<file path=ppt/notesSlides/_rels/notesSlide34.xml.rels>&#65279;<?xml version="1.0" encoding="utf-8"?><Relationships xmlns="http://schemas.openxmlformats.org/package/2006/relationships"><Relationship Type="http://schemas.openxmlformats.org/officeDocument/2006/relationships/slide" Target="/ppt/slides/slide34.xml" Id="R104e705d3c334a50" /><Relationship Type="http://schemas.openxmlformats.org/officeDocument/2006/relationships/notesMaster" Target="/ppt/notesMasters/notesMaster1.xml" Id="R81e4fa744099471c" /></Relationships>
</file>

<file path=ppt/notesSlides/_rels/notesSlide35.xml.rels>&#65279;<?xml version="1.0" encoding="utf-8"?><Relationships xmlns="http://schemas.openxmlformats.org/package/2006/relationships"><Relationship Type="http://schemas.openxmlformats.org/officeDocument/2006/relationships/slide" Target="/ppt/slides/slide35.xml" Id="R4779496f87c349bd" /><Relationship Type="http://schemas.openxmlformats.org/officeDocument/2006/relationships/notesMaster" Target="/ppt/notesMasters/notesMaster1.xml" Id="Rd0621ff3b7454047" /></Relationships>
</file>

<file path=ppt/notesSlides/_rels/notesSlide36.xml.rels>&#65279;<?xml version="1.0" encoding="utf-8"?><Relationships xmlns="http://schemas.openxmlformats.org/package/2006/relationships"><Relationship Type="http://schemas.openxmlformats.org/officeDocument/2006/relationships/slide" Target="/ppt/slides/slide36.xml" Id="R41d069dfa5dc46d9" /><Relationship Type="http://schemas.openxmlformats.org/officeDocument/2006/relationships/notesMaster" Target="/ppt/notesMasters/notesMaster1.xml" Id="R43fa948fc7c34c10" /></Relationships>
</file>

<file path=ppt/notesSlides/_rels/notesSlide37.xml.rels>&#65279;<?xml version="1.0" encoding="utf-8"?><Relationships xmlns="http://schemas.openxmlformats.org/package/2006/relationships"><Relationship Type="http://schemas.openxmlformats.org/officeDocument/2006/relationships/slide" Target="/ppt/slides/slide37.xml" Id="R34534b430bb6452e" /><Relationship Type="http://schemas.openxmlformats.org/officeDocument/2006/relationships/notesMaster" Target="/ppt/notesMasters/notesMaster1.xml" Id="R4dee197854b84358" /></Relationships>
</file>

<file path=ppt/notesSlides/_rels/notesSlide38.xml.rels>&#65279;<?xml version="1.0" encoding="utf-8"?><Relationships xmlns="http://schemas.openxmlformats.org/package/2006/relationships"><Relationship Type="http://schemas.openxmlformats.org/officeDocument/2006/relationships/slide" Target="/ppt/slides/slide38.xml" Id="R23b9a8f1682847e0" /><Relationship Type="http://schemas.openxmlformats.org/officeDocument/2006/relationships/notesMaster" Target="/ppt/notesMasters/notesMaster1.xml" Id="R24abc049880a48a6" /></Relationships>
</file>

<file path=ppt/notesSlides/_rels/notesSlide39.xml.rels>&#65279;<?xml version="1.0" encoding="utf-8"?><Relationships xmlns="http://schemas.openxmlformats.org/package/2006/relationships"><Relationship Type="http://schemas.openxmlformats.org/officeDocument/2006/relationships/slide" Target="/ppt/slides/slide39.xml" Id="R03ebe9da70d04b61" /><Relationship Type="http://schemas.openxmlformats.org/officeDocument/2006/relationships/notesMaster" Target="/ppt/notesMasters/notesMaster1.xml" Id="Ra9432f15a5134c6b" /></Relationships>
</file>

<file path=ppt/notesSlides/_rels/notesSlide40.xml.rels>&#65279;<?xml version="1.0" encoding="utf-8"?><Relationships xmlns="http://schemas.openxmlformats.org/package/2006/relationships"><Relationship Type="http://schemas.openxmlformats.org/officeDocument/2006/relationships/slide" Target="/ppt/slides/slide40.xml" Id="R5fb489a89db64d70" /><Relationship Type="http://schemas.openxmlformats.org/officeDocument/2006/relationships/notesMaster" Target="/ppt/notesMasters/notesMaster1.xml" Id="Re7832bbdb7344164" /></Relationships>
</file>

<file path=ppt/notesSlides/_rels/notesSlide41.xml.rels>&#65279;<?xml version="1.0" encoding="utf-8"?><Relationships xmlns="http://schemas.openxmlformats.org/package/2006/relationships"><Relationship Type="http://schemas.openxmlformats.org/officeDocument/2006/relationships/slide" Target="/ppt/slides/slide41.xml" Id="R0421bbc639a94d05" /><Relationship Type="http://schemas.openxmlformats.org/officeDocument/2006/relationships/notesMaster" Target="/ppt/notesMasters/notesMaster1.xml" Id="R5c936a4797dd47c2" /></Relationships>
</file>

<file path=ppt/notesSlides/_rels/notesSlide42.xml.rels>&#65279;<?xml version="1.0" encoding="utf-8"?><Relationships xmlns="http://schemas.openxmlformats.org/package/2006/relationships"><Relationship Type="http://schemas.openxmlformats.org/officeDocument/2006/relationships/slide" Target="/ppt/slides/slide42.xml" Id="R43cbc09994234825" /><Relationship Type="http://schemas.openxmlformats.org/officeDocument/2006/relationships/notesMaster" Target="/ppt/notesMasters/notesMaster1.xml" Id="Rd53893f6b2ab4a15" /></Relationships>
</file>

<file path=ppt/notesSlides/_rels/notesSlide43.xml.rels>&#65279;<?xml version="1.0" encoding="utf-8"?><Relationships xmlns="http://schemas.openxmlformats.org/package/2006/relationships"><Relationship Type="http://schemas.openxmlformats.org/officeDocument/2006/relationships/slide" Target="/ppt/slides/slide43.xml" Id="Rbae9c7a4f1074f53" /><Relationship Type="http://schemas.openxmlformats.org/officeDocument/2006/relationships/notesMaster" Target="/ppt/notesMasters/notesMaster1.xml" Id="R8fd41e38bfd74544" /></Relationships>
</file>

<file path=ppt/notesSlides/_rels/notesSlide44.xml.rels>&#65279;<?xml version="1.0" encoding="utf-8"?><Relationships xmlns="http://schemas.openxmlformats.org/package/2006/relationships"><Relationship Type="http://schemas.openxmlformats.org/officeDocument/2006/relationships/slide" Target="/ppt/slides/slide44.xml" Id="R278935d698854045" /><Relationship Type="http://schemas.openxmlformats.org/officeDocument/2006/relationships/notesMaster" Target="/ppt/notesMasters/notesMaster1.xml" Id="Rb6467e8f5e7f460e" /></Relationships>
</file>

<file path=ppt/notesSlides/_rels/notesSlide45.xml.rels>&#65279;<?xml version="1.0" encoding="utf-8"?><Relationships xmlns="http://schemas.openxmlformats.org/package/2006/relationships"><Relationship Type="http://schemas.openxmlformats.org/officeDocument/2006/relationships/slide" Target="/ppt/slides/slide45.xml" Id="R8b16e72f4f8146f4" /><Relationship Type="http://schemas.openxmlformats.org/officeDocument/2006/relationships/notesMaster" Target="/ppt/notesMasters/notesMaster1.xml" Id="Ra2f090c33e884108" /></Relationships>
</file>

<file path=ppt/notesSlides/_rels/notesSlide46.xml.rels>&#65279;<?xml version="1.0" encoding="utf-8"?><Relationships xmlns="http://schemas.openxmlformats.org/package/2006/relationships"><Relationship Type="http://schemas.openxmlformats.org/officeDocument/2006/relationships/slide" Target="/ppt/slides/slide46.xml" Id="Rf0f10a6ee1684761" /><Relationship Type="http://schemas.openxmlformats.org/officeDocument/2006/relationships/notesMaster" Target="/ppt/notesMasters/notesMaster1.xml" Id="R098ba1b0e438434a" /></Relationships>
</file>

<file path=ppt/notesSlides/_rels/notesSlide47.xml.rels>&#65279;<?xml version="1.0" encoding="utf-8"?><Relationships xmlns="http://schemas.openxmlformats.org/package/2006/relationships"><Relationship Type="http://schemas.openxmlformats.org/officeDocument/2006/relationships/slide" Target="/ppt/slides/slide47.xml" Id="R8d4ae085a2bf4c67" /><Relationship Type="http://schemas.openxmlformats.org/officeDocument/2006/relationships/notesMaster" Target="/ppt/notesMasters/notesMaster1.xml" Id="Rc9fbb9965bea43a2" /></Relationships>
</file>

<file path=ppt/notesSlides/_rels/notesSlide48.xml.rels>&#65279;<?xml version="1.0" encoding="utf-8"?><Relationships xmlns="http://schemas.openxmlformats.org/package/2006/relationships"><Relationship Type="http://schemas.openxmlformats.org/officeDocument/2006/relationships/slide" Target="/ppt/slides/slide48.xml" Id="R34f2fc3e6b4b45e6" /><Relationship Type="http://schemas.openxmlformats.org/officeDocument/2006/relationships/notesMaster" Target="/ppt/notesMasters/notesMaster1.xml" Id="R9d843e55b43141a8" /></Relationships>
</file>

<file path=ppt/notesSlides/_rels/notesSlide49.xml.rels>&#65279;<?xml version="1.0" encoding="utf-8"?><Relationships xmlns="http://schemas.openxmlformats.org/package/2006/relationships"><Relationship Type="http://schemas.openxmlformats.org/officeDocument/2006/relationships/slide" Target="/ppt/slides/slide49.xml" Id="R41354ab26d2a4702" /><Relationship Type="http://schemas.openxmlformats.org/officeDocument/2006/relationships/notesMaster" Target="/ppt/notesMasters/notesMaster1.xml" Id="Rc66d8382e6954674" /></Relationships>
</file>

<file path=ppt/notesSlides/_rels/notesSlide50.xml.rels>&#65279;<?xml version="1.0" encoding="utf-8"?><Relationships xmlns="http://schemas.openxmlformats.org/package/2006/relationships"><Relationship Type="http://schemas.openxmlformats.org/officeDocument/2006/relationships/slide" Target="/ppt/slides/slide50.xml" Id="R7b6d265fface41ea" /><Relationship Type="http://schemas.openxmlformats.org/officeDocument/2006/relationships/notesMaster" Target="/ppt/notesMasters/notesMaster1.xml" Id="R9ea33e981c0f4b48" /></Relationships>
</file>

<file path=ppt/notesSlides/_rels/notesSlide51.xml.rels>&#65279;<?xml version="1.0" encoding="utf-8"?><Relationships xmlns="http://schemas.openxmlformats.org/package/2006/relationships"><Relationship Type="http://schemas.openxmlformats.org/officeDocument/2006/relationships/slide" Target="/ppt/slides/slide51.xml" Id="Ra3d159dbb8724c93" /><Relationship Type="http://schemas.openxmlformats.org/officeDocument/2006/relationships/notesMaster" Target="/ppt/notesMasters/notesMaster1.xml" Id="R266a7947d19a4668" /></Relationships>
</file>

<file path=ppt/notesSlides/_rels/notesSlide52.xml.rels>&#65279;<?xml version="1.0" encoding="utf-8"?><Relationships xmlns="http://schemas.openxmlformats.org/package/2006/relationships"><Relationship Type="http://schemas.openxmlformats.org/officeDocument/2006/relationships/slide" Target="/ppt/slides/slide52.xml" Id="R29ec2b7a2d344e15" /><Relationship Type="http://schemas.openxmlformats.org/officeDocument/2006/relationships/notesMaster" Target="/ppt/notesMasters/notesMaster1.xml" Id="R5eb13bd2265e4d44" /></Relationships>
</file>

<file path=ppt/notesSlides/_rels/notesSlide53.xml.rels>&#65279;<?xml version="1.0" encoding="utf-8"?><Relationships xmlns="http://schemas.openxmlformats.org/package/2006/relationships"><Relationship Type="http://schemas.openxmlformats.org/officeDocument/2006/relationships/slide" Target="/ppt/slides/slide53.xml" Id="Ra24f8ef8101c4173" /><Relationship Type="http://schemas.openxmlformats.org/officeDocument/2006/relationships/notesMaster" Target="/ppt/notesMasters/notesMaster1.xml" Id="Rc710bbfef9844d98" /></Relationships>
</file>

<file path=ppt/notesSlides/_rels/notesSlide54.xml.rels>&#65279;<?xml version="1.0" encoding="utf-8"?><Relationships xmlns="http://schemas.openxmlformats.org/package/2006/relationships"><Relationship Type="http://schemas.openxmlformats.org/officeDocument/2006/relationships/slide" Target="/ppt/slides/slide54.xml" Id="Re7cffea5c7894a32" /><Relationship Type="http://schemas.openxmlformats.org/officeDocument/2006/relationships/notesMaster" Target="/ppt/notesMasters/notesMaster1.xml" Id="R1f718b8be7b14cf3" /></Relationships>
</file>

<file path=ppt/notesSlides/_rels/notesSlide55.xml.rels>&#65279;<?xml version="1.0" encoding="utf-8"?><Relationships xmlns="http://schemas.openxmlformats.org/package/2006/relationships"><Relationship Type="http://schemas.openxmlformats.org/officeDocument/2006/relationships/slide" Target="/ppt/slides/slide55.xml" Id="R176e5a50fa2d482a" /><Relationship Type="http://schemas.openxmlformats.org/officeDocument/2006/relationships/notesMaster" Target="/ppt/notesMasters/notesMaster1.xml" Id="R0012c8d758824520" /></Relationships>
</file>

<file path=ppt/notesSlides/_rels/notesSlide56.xml.rels>&#65279;<?xml version="1.0" encoding="utf-8"?><Relationships xmlns="http://schemas.openxmlformats.org/package/2006/relationships"><Relationship Type="http://schemas.openxmlformats.org/officeDocument/2006/relationships/slide" Target="/ppt/slides/slide56.xml" Id="Rb15cc7a3bb0846b8" /><Relationship Type="http://schemas.openxmlformats.org/officeDocument/2006/relationships/notesMaster" Target="/ppt/notesMasters/notesMaster1.xml" Id="Re35955d9c58a4b92" /></Relationships>
</file>

<file path=ppt/notesSlides/_rels/notesSlide57.xml.rels>&#65279;<?xml version="1.0" encoding="utf-8"?><Relationships xmlns="http://schemas.openxmlformats.org/package/2006/relationships"><Relationship Type="http://schemas.openxmlformats.org/officeDocument/2006/relationships/slide" Target="/ppt/slides/slide57.xml" Id="R26d73e8c88b64432" /><Relationship Type="http://schemas.openxmlformats.org/officeDocument/2006/relationships/notesMaster" Target="/ppt/notesMasters/notesMaster1.xml" Id="R831c31f2772a441b" /></Relationships>
</file>

<file path=ppt/notesSlides/_rels/notesSlide58.xml.rels>&#65279;<?xml version="1.0" encoding="utf-8"?><Relationships xmlns="http://schemas.openxmlformats.org/package/2006/relationships"><Relationship Type="http://schemas.openxmlformats.org/officeDocument/2006/relationships/slide" Target="/ppt/slides/slide58.xml" Id="R653aa5162d3245fd" /><Relationship Type="http://schemas.openxmlformats.org/officeDocument/2006/relationships/notesMaster" Target="/ppt/notesMasters/notesMaster1.xml" Id="R4342dac08e674234" /></Relationships>
</file>

<file path=ppt/notesSlides/_rels/notesSlide59.xml.rels>&#65279;<?xml version="1.0" encoding="utf-8"?><Relationships xmlns="http://schemas.openxmlformats.org/package/2006/relationships"><Relationship Type="http://schemas.openxmlformats.org/officeDocument/2006/relationships/slide" Target="/ppt/slides/slide59.xml" Id="Rd7a536c8329e454f" /><Relationship Type="http://schemas.openxmlformats.org/officeDocument/2006/relationships/notesMaster" Target="/ppt/notesMasters/notesMaster1.xml" Id="R63a495dea67a4c5f" /></Relationships>
</file>

<file path=ppt/notesSlides/_rels/notesSlide60.xml.rels>&#65279;<?xml version="1.0" encoding="utf-8"?><Relationships xmlns="http://schemas.openxmlformats.org/package/2006/relationships"><Relationship Type="http://schemas.openxmlformats.org/officeDocument/2006/relationships/slide" Target="/ppt/slides/slide60.xml" Id="R4a04f825df384b59" /><Relationship Type="http://schemas.openxmlformats.org/officeDocument/2006/relationships/notesMaster" Target="/ppt/notesMasters/notesMaster1.xml" Id="R0df52b3c436b4bb9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be460cacf0c47bc" /><Relationship Type="http://schemas.openxmlformats.org/officeDocument/2006/relationships/image" Target="/ppt/media/image.png" Id="Re9f7611673a94661" /><Relationship Type="http://schemas.openxmlformats.org/officeDocument/2006/relationships/image" Target="/ppt/media/image2.png" Id="R77234df851a84921" /><Relationship Type="http://schemas.openxmlformats.org/officeDocument/2006/relationships/image" Target="/ppt/media/image.jpeg" Id="Rb1c26bf6325c40e0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c2ec87646574326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e9f7611673a94661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77234df851a84921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1c26bf6325c40e0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7de49e3b39cd426c" /><Relationship Type="http://schemas.openxmlformats.org/officeDocument/2006/relationships/slideLayout" Target="/ppt/slideLayouts/slideLayout1.xml" Id="R5b079426c10b438b" /><Relationship Type="http://schemas.openxmlformats.org/officeDocument/2006/relationships/slideLayout" Target="/ppt/slideLayouts/slideLayout2.xml" Id="Rba6effd7a9c14b4d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5b079426c10b438b"/>
    <p:sldLayoutId xmlns:r="http://schemas.openxmlformats.org/officeDocument/2006/relationships" id="2147483650" r:id="Rba6effd7a9c14b4d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215d5b22faa4782" /><Relationship Type="http://schemas.openxmlformats.org/officeDocument/2006/relationships/notesSlide" Target="/ppt/notesSlides/notesSlide1.xml" Id="Re8ee496cc7564c15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66cda3f1b88434d" /><Relationship Type="http://schemas.openxmlformats.org/officeDocument/2006/relationships/notesSlide" Target="/ppt/notesSlides/notesSlide2.xml" Id="R0ada7461eabd48ce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2e9bea821144a97" /><Relationship Type="http://schemas.openxmlformats.org/officeDocument/2006/relationships/notesSlide" Target="/ppt/notesSlides/notesSlide3.xml" Id="Rbc383b7fac364b7e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66d19341ede4f7e" /><Relationship Type="http://schemas.openxmlformats.org/officeDocument/2006/relationships/notesSlide" Target="/ppt/notesSlides/notesSlide4.xml" Id="R2f9be486a3a74038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ef8492d0aec4ca8" /><Relationship Type="http://schemas.openxmlformats.org/officeDocument/2006/relationships/notesSlide" Target="/ppt/notesSlides/notesSlide5.xml" Id="R9223d010b149423e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a899610e5f64e8f" /><Relationship Type="http://schemas.openxmlformats.org/officeDocument/2006/relationships/notesSlide" Target="/ppt/notesSlides/notesSlide6.xml" Id="R35d4c7acb26f48ba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ec110bc2536498a" /><Relationship Type="http://schemas.openxmlformats.org/officeDocument/2006/relationships/notesSlide" Target="/ppt/notesSlides/notesSlide7.xml" Id="R061d247d471046a2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18bae61c24d45f1" /><Relationship Type="http://schemas.openxmlformats.org/officeDocument/2006/relationships/notesSlide" Target="/ppt/notesSlides/notesSlide8.xml" Id="R7542ff4286ac4fd0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de612dad359477e" /><Relationship Type="http://schemas.openxmlformats.org/officeDocument/2006/relationships/notesSlide" Target="/ppt/notesSlides/notesSlide9.xml" Id="Rce7b2dda624445e9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06acd1706c44acf" /><Relationship Type="http://schemas.openxmlformats.org/officeDocument/2006/relationships/notesSlide" Target="/ppt/notesSlides/notesSlide10.xml" Id="R071113dc7813487b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36537128b2d416e" /><Relationship Type="http://schemas.openxmlformats.org/officeDocument/2006/relationships/notesSlide" Target="/ppt/notesSlides/notesSlide11.xml" Id="Rfde938fd3a5c478e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e34127a6c2a46b5" /><Relationship Type="http://schemas.openxmlformats.org/officeDocument/2006/relationships/notesSlide" Target="/ppt/notesSlides/notesSlide12.xml" Id="R730e9e8534b145f9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d0da486d1fd452d" /><Relationship Type="http://schemas.openxmlformats.org/officeDocument/2006/relationships/notesSlide" Target="/ppt/notesSlides/notesSlide13.xml" Id="R3a2c16480ef64c6a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65b5f842d84463e" /><Relationship Type="http://schemas.openxmlformats.org/officeDocument/2006/relationships/notesSlide" Target="/ppt/notesSlides/notesSlide14.xml" Id="R477476cf170d4437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374d1fb426b4cd4" /><Relationship Type="http://schemas.openxmlformats.org/officeDocument/2006/relationships/notesSlide" Target="/ppt/notesSlides/notesSlide15.xml" Id="R44010c471c2c4305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dd2c676ffe74d76" /><Relationship Type="http://schemas.openxmlformats.org/officeDocument/2006/relationships/notesSlide" Target="/ppt/notesSlides/notesSlide16.xml" Id="R0e6cb617ea9049c2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45b0d489d504852" /><Relationship Type="http://schemas.openxmlformats.org/officeDocument/2006/relationships/notesSlide" Target="/ppt/notesSlides/notesSlide17.xml" Id="R0ae515a48bf447f5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1ee3c76db2543d9" /><Relationship Type="http://schemas.openxmlformats.org/officeDocument/2006/relationships/notesSlide" Target="/ppt/notesSlides/notesSlide18.xml" Id="R53def41cdd0c4777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03d590dd787490b" /><Relationship Type="http://schemas.openxmlformats.org/officeDocument/2006/relationships/notesSlide" Target="/ppt/notesSlides/notesSlide19.xml" Id="Rc8757551256a493c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d44cf2cc670419a" /><Relationship Type="http://schemas.openxmlformats.org/officeDocument/2006/relationships/notesSlide" Target="/ppt/notesSlides/notesSlide20.xml" Id="Rd79f3f8fe47f4ec3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4acc6c04c314400" /><Relationship Type="http://schemas.openxmlformats.org/officeDocument/2006/relationships/notesSlide" Target="/ppt/notesSlides/notesSlide21.xml" Id="Rac771e63b7a44994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15a777687424d8a" /><Relationship Type="http://schemas.openxmlformats.org/officeDocument/2006/relationships/notesSlide" Target="/ppt/notesSlides/notesSlide22.xml" Id="Rdcecd603d02844fe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f8b371cc004416d" /><Relationship Type="http://schemas.openxmlformats.org/officeDocument/2006/relationships/notesSlide" Target="/ppt/notesSlides/notesSlide23.xml" Id="Rfa3d9c965324423c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66547693f6d4d61" /><Relationship Type="http://schemas.openxmlformats.org/officeDocument/2006/relationships/notesSlide" Target="/ppt/notesSlides/notesSlide24.xml" Id="R9f35a311425a4b5e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34701fceece4c59" /><Relationship Type="http://schemas.openxmlformats.org/officeDocument/2006/relationships/notesSlide" Target="/ppt/notesSlides/notesSlide25.xml" Id="R7e341e4122794621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ccda09419dc498d" /><Relationship Type="http://schemas.openxmlformats.org/officeDocument/2006/relationships/notesSlide" Target="/ppt/notesSlides/notesSlide26.xml" Id="Rb9794ce1db3f46ba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7e8232e8ce941b9" /><Relationship Type="http://schemas.openxmlformats.org/officeDocument/2006/relationships/notesSlide" Target="/ppt/notesSlides/notesSlide27.xml" Id="R2237729d93ff4d6d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7fff9f018074621" /><Relationship Type="http://schemas.openxmlformats.org/officeDocument/2006/relationships/notesSlide" Target="/ppt/notesSlides/notesSlide28.xml" Id="R1b24567d407d4684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772668ccc224ace" /><Relationship Type="http://schemas.openxmlformats.org/officeDocument/2006/relationships/notesSlide" Target="/ppt/notesSlides/notesSlide29.xml" Id="Rc2cd5c35c85b45c8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21dc5af3ec548a2" /><Relationship Type="http://schemas.openxmlformats.org/officeDocument/2006/relationships/notesSlide" Target="/ppt/notesSlides/notesSlide30.xml" Id="Rdb778346be9a4dec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91c81711a214d52" /><Relationship Type="http://schemas.openxmlformats.org/officeDocument/2006/relationships/notesSlide" Target="/ppt/notesSlides/notesSlide31.xml" Id="Rc1ce835aaa0d4a75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cdf5958a91d4a6e" /><Relationship Type="http://schemas.openxmlformats.org/officeDocument/2006/relationships/notesSlide" Target="/ppt/notesSlides/notesSlide32.xml" Id="R0be5bc1a59524df5" /></Relationships>
</file>

<file path=ppt/slides/_rels/slide3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093633d870b4ea8" /><Relationship Type="http://schemas.openxmlformats.org/officeDocument/2006/relationships/notesSlide" Target="/ppt/notesSlides/notesSlide33.xml" Id="R28c90f03050545df" /></Relationships>
</file>

<file path=ppt/slides/_rels/slide3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1faf2e366e34bfa" /><Relationship Type="http://schemas.openxmlformats.org/officeDocument/2006/relationships/notesSlide" Target="/ppt/notesSlides/notesSlide34.xml" Id="R2dddacb33046454f" /></Relationships>
</file>

<file path=ppt/slides/_rels/slide3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75fa5e9298e47d8" /><Relationship Type="http://schemas.openxmlformats.org/officeDocument/2006/relationships/notesSlide" Target="/ppt/notesSlides/notesSlide35.xml" Id="Rcb9abc03f6094ce1" /></Relationships>
</file>

<file path=ppt/slides/_rels/slide3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49391f4dd5f48d6" /><Relationship Type="http://schemas.openxmlformats.org/officeDocument/2006/relationships/notesSlide" Target="/ppt/notesSlides/notesSlide36.xml" Id="R01badaf289d0478d" /></Relationships>
</file>

<file path=ppt/slides/_rels/slide3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a5a1e83a3154893" /><Relationship Type="http://schemas.openxmlformats.org/officeDocument/2006/relationships/notesSlide" Target="/ppt/notesSlides/notesSlide37.xml" Id="Rc7b5c858662e43f9" /></Relationships>
</file>

<file path=ppt/slides/_rels/slide3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4253135e1b74d24" /><Relationship Type="http://schemas.openxmlformats.org/officeDocument/2006/relationships/notesSlide" Target="/ppt/notesSlides/notesSlide38.xml" Id="R8d8c42a907f0487b" /></Relationships>
</file>

<file path=ppt/slides/_rels/slide3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cbd55bc2f73489f" /><Relationship Type="http://schemas.openxmlformats.org/officeDocument/2006/relationships/notesSlide" Target="/ppt/notesSlides/notesSlide39.xml" Id="R1188e10894cb4c21" /></Relationships>
</file>

<file path=ppt/slides/_rels/slide4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7de8d6c33aa4299" /><Relationship Type="http://schemas.openxmlformats.org/officeDocument/2006/relationships/notesSlide" Target="/ppt/notesSlides/notesSlide40.xml" Id="R2c331421f9874fca" /></Relationships>
</file>

<file path=ppt/slides/_rels/slide4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f1309f628564627" /><Relationship Type="http://schemas.openxmlformats.org/officeDocument/2006/relationships/notesSlide" Target="/ppt/notesSlides/notesSlide41.xml" Id="R5f1c5ea4a8f54fd6" /></Relationships>
</file>

<file path=ppt/slides/_rels/slide4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b89607a47054351" /><Relationship Type="http://schemas.openxmlformats.org/officeDocument/2006/relationships/notesSlide" Target="/ppt/notesSlides/notesSlide42.xml" Id="Rd82ad6dd61e442b3" /></Relationships>
</file>

<file path=ppt/slides/_rels/slide4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94ec6d0e85b4e84" /><Relationship Type="http://schemas.openxmlformats.org/officeDocument/2006/relationships/notesSlide" Target="/ppt/notesSlides/notesSlide43.xml" Id="Re873a026dfec42ca" /></Relationships>
</file>

<file path=ppt/slides/_rels/slide4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739528f553c45c6" /><Relationship Type="http://schemas.openxmlformats.org/officeDocument/2006/relationships/notesSlide" Target="/ppt/notesSlides/notesSlide44.xml" Id="R1b7e295526bd4f70" /></Relationships>
</file>

<file path=ppt/slides/_rels/slide4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8011eaffd924866" /><Relationship Type="http://schemas.openxmlformats.org/officeDocument/2006/relationships/notesSlide" Target="/ppt/notesSlides/notesSlide45.xml" Id="R286b0bf854ff4b27" /></Relationships>
</file>

<file path=ppt/slides/_rels/slide4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d0b1a2fa95e41bd" /><Relationship Type="http://schemas.openxmlformats.org/officeDocument/2006/relationships/notesSlide" Target="/ppt/notesSlides/notesSlide46.xml" Id="R746783010c644ac5" /></Relationships>
</file>

<file path=ppt/slides/_rels/slide4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d1dcf3c6a3e4796" /><Relationship Type="http://schemas.openxmlformats.org/officeDocument/2006/relationships/notesSlide" Target="/ppt/notesSlides/notesSlide47.xml" Id="R3bd54f0aab7f4550" /></Relationships>
</file>

<file path=ppt/slides/_rels/slide4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e83a38d785c4cb8" /><Relationship Type="http://schemas.openxmlformats.org/officeDocument/2006/relationships/notesSlide" Target="/ppt/notesSlides/notesSlide48.xml" Id="R22e6e45f58f74304" /></Relationships>
</file>

<file path=ppt/slides/_rels/slide4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adebe34105f496c" /><Relationship Type="http://schemas.openxmlformats.org/officeDocument/2006/relationships/notesSlide" Target="/ppt/notesSlides/notesSlide49.xml" Id="Rb8baf451415d4c6c" /></Relationships>
</file>

<file path=ppt/slides/_rels/slide5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9fd98d35b0d442d" /><Relationship Type="http://schemas.openxmlformats.org/officeDocument/2006/relationships/notesSlide" Target="/ppt/notesSlides/notesSlide50.xml" Id="R94992927f6d4415d" /></Relationships>
</file>

<file path=ppt/slides/_rels/slide5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45cd88502ad42e7" /><Relationship Type="http://schemas.openxmlformats.org/officeDocument/2006/relationships/notesSlide" Target="/ppt/notesSlides/notesSlide51.xml" Id="Rfee74f2eadb74c53" /></Relationships>
</file>

<file path=ppt/slides/_rels/slide5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a2ee1bd6cb34120" /><Relationship Type="http://schemas.openxmlformats.org/officeDocument/2006/relationships/notesSlide" Target="/ppt/notesSlides/notesSlide52.xml" Id="Rda6bd938c59d4865" /></Relationships>
</file>

<file path=ppt/slides/_rels/slide5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3e198c6a1994023" /><Relationship Type="http://schemas.openxmlformats.org/officeDocument/2006/relationships/notesSlide" Target="/ppt/notesSlides/notesSlide53.xml" Id="Rcb6ec70516864a61" /></Relationships>
</file>

<file path=ppt/slides/_rels/slide5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5dd4e9e403744b8" /><Relationship Type="http://schemas.openxmlformats.org/officeDocument/2006/relationships/notesSlide" Target="/ppt/notesSlides/notesSlide54.xml" Id="R70c2b27de34d4e91" /></Relationships>
</file>

<file path=ppt/slides/_rels/slide5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10c299385594c56" /><Relationship Type="http://schemas.openxmlformats.org/officeDocument/2006/relationships/notesSlide" Target="/ppt/notesSlides/notesSlide55.xml" Id="Rc1f4960aed744a95" /></Relationships>
</file>

<file path=ppt/slides/_rels/slide5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2cee9efb5114822" /><Relationship Type="http://schemas.openxmlformats.org/officeDocument/2006/relationships/notesSlide" Target="/ppt/notesSlides/notesSlide56.xml" Id="R46d5cd94ea704564" /></Relationships>
</file>

<file path=ppt/slides/_rels/slide5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6e3bda1761b4d2b" /><Relationship Type="http://schemas.openxmlformats.org/officeDocument/2006/relationships/notesSlide" Target="/ppt/notesSlides/notesSlide57.xml" Id="R0fb34cb2659f40f0" /></Relationships>
</file>

<file path=ppt/slides/_rels/slide5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d5d1011940c4c74" /><Relationship Type="http://schemas.openxmlformats.org/officeDocument/2006/relationships/notesSlide" Target="/ppt/notesSlides/notesSlide58.xml" Id="Re7aacc4ac60e4351" /></Relationships>
</file>

<file path=ppt/slides/_rels/slide5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744a46a46164c21" /><Relationship Type="http://schemas.openxmlformats.org/officeDocument/2006/relationships/notesSlide" Target="/ppt/notesSlides/notesSlide59.xml" Id="R7b239b612637446d" /></Relationships>
</file>

<file path=ppt/slides/_rels/slide6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dda73f672924fb8" /><Relationship Type="http://schemas.openxmlformats.org/officeDocument/2006/relationships/notesSlide" Target="/ppt/notesSlides/notesSlide60.xml" Id="R2b15df2ff2704320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約翰福音第8章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John 8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8:1  |  John 8:1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於是各人都回家去了；耶穌卻往橄欖山去，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Jesus went unto the mount of Olives.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8:2  |  John 8:2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清早又回到殿裏。眾百姓都到他那裏去，他就坐下，教訓他們。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early in the morning he came again into the temple, and all the people came unto him; and he sat down, and taught them.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8:3  |  John 8:3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文士和法利賽人帶着一個行淫時被拿的婦人來，叫她站在當中，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scribes and Pharisees brought unto him a woman taken in adultery; and when they had set her in the midst,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8:4  |  John 8:4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就對耶穌說：「夫子，這婦人是正行淫之時被拿的。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They say unto him, Master, this woman was taken in adultery, in the very act.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8:5  |  John 8:5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摩西在律法上吩咐我們把這樣的婦人用石頭打死。你說該把她怎麼樣呢？」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Now Moses in the law commanded us, that such should be stoned: but what sayest thou?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8:6  |  John 8:6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他們說這話，乃試探耶穌，要得着告他的把柄。耶穌卻彎着腰，用指頭在地上畫字。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This they said, tempting him, that they might have to accuse him. But Jesus stooped down, and with his finger wrote on the ground,  as though he heard them not.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8:7  |  John 8:7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他們還是不住地問他，耶穌就直起腰來，對他們說：「你們中間誰是沒有罪的，誰就可以先拿石頭打她。」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So when they continued asking him, he lifted up himself, and said unto them, He that is without sin among you, let him first cast a stone at her.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8:8  |  John 8:8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於是又彎着腰，用指頭在地上畫字。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again he stooped down, and wrote on the ground.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8:9  |  John 8:9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他們聽見這話，就從老到少，一個一個地都出去了，只剩下耶穌一人，還有那婦人仍然站在當中。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they which heard it, being convicted by their own conscience, went out one by one, beginning at the eldest, even unto the last: and Jesus was left alone, and the woman standing in the midst.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8:10  |  John 8:10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耶穌就直起腰來，對她說：「婦人，那些人在哪裏呢？沒有人定你的罪嗎？」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When Jesus had lifted up himself, and saw none but the woman, he said unto her, Woman, where are those thine accusers? hath no man condemned thee?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8:11  |  John 8:11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她說：「主啊，沒有。」耶穌說：「我也不定你的罪。去吧，從此不要再犯罪了！」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She said, No man, Lord. And Jesus said unto her, Neither do I condemn thee: go, and sin no more.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8:12  |  John 8:12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耶穌又對眾人說：「我是世界的光。跟從我的，就不在黑暗裏走，必要得着生命的光。」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Then spake Jesus again unto them, saying, I am the light of the world: he that followeth me shall not walk in darkness, but shall have the light of life.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8:13  |  John 8:13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法利賽人對他說：「你是為自己作見證，你的見證不真。」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Pharisees therefore said unto him, Thou bearest record of thyself; thy record is not true.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8:14  |  John 8:14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耶穌說：「我雖然為自己作見證，我的見證還是真的；因我知道我從哪裏來，往哪裏去；你們卻不知道我從哪裏來，往哪裏去。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Jesus answered and said unto them, Though I bear record of myself, yet my record is true: for I know whence I came, and whither I go; but ye cannot tell whence I come, and whither I go.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8:15  |  John 8:15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你們是以外貌判斷人，我卻不判斷人。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Ye judge after the flesh; I judge no man.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8:16  |  John 8:16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就是判斷人，我的判斷也是真的；因為不是我獨自在這裏，還有差我來的父與我同在。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yet if I judge, my judgment is true: for I am not alone, but I and the Father that sent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8:17  |  John 8:17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你們的律法上也記着說：『兩個人的見證是真的。』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It is also written in your law, that the testimony of two men is true.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8:18  |  John 8:18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我是為自己作見證，還有差我來的父也是為我作見證。」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am one that bear witness of myself, and the Father that sent me beareth witness of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8:19  |  John 8:19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他們就問他說：「你的父在哪裏？」耶穌回答說：「你們不認識我，也不認識我的父；若是認識我，也就認識我的父。」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Then said they unto him, Where is thy Father? Jesus answered, Ye neither know me, nor my Father: if ye had known me, ye should have known my Father also.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8:20  |  John 8:20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這些話是耶穌在殿裏的庫房、教訓人時所說的，也沒有人拿他，因為他的時候還沒有到。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These words spake Jesus in the treasury, as he taught in the temple: and no man laid hands on him; for his hour was not yet come.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8:21  |  John 8:21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耶穌又對他們說：「我要去了，你們要找我，並且你們要死在罪中。我所去的地方，你們不能到。」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Then said Jesus again unto them, I go my way, and ye shall seek me, and shall die in your sins: whither I go, ye cannot come.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8:22  |  John 8:22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猶太人說：「他說『我所去的地方，你們不能到』，難道他要自盡嗎？」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Then said the Jews, Will he kill himself? because he saith, Whither I go, ye cannot come.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8:23  |  John 8:23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耶穌對他們說：「你們是從下頭來的，我是從上頭來的；你們是屬這世界的，我不是屬這世界的。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he said unto them, Ye are from beneath; I am from above: ye are of this world; I am not of this world.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8:24  |  John 8:24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所以我對你們說，你們要死在罪中。你們若不信我是[基督]，必要死在罪中。」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said therefore unto you, that ye shall die in your sins: for if ye believe not that I am he, ye shall die in your sins.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8:25  |  John 8:25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他們就問他說：「你是誰？」耶穌對他們說：「就是我從起初所告訴你們的。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Then said they unto him, Who art thou? And Jesus saith unto them, Even the same that I said unto you from the beginning.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8:26  |  John 8:26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我有許多事講論你們，判斷你們；但那差我來的是真的，我在他那裏所聽見的，我就傳給世人。」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have many things to say and to judge of you: but he that sent me is true; and I speak to the world those things which I have heard of him.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8:27  |  John 8:27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他們不明白耶穌是指着父說的。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They understood not that he spake to them of the Father.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8:28  |  John 8:28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所以耶穌說：「你們舉起人子以後，必知道我是[基督]，並且知道我沒有一件事是憑着自己做的。我說這些話乃是照着父所教訓我的。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Then said Jesus unto them, When ye have lifted up the Son of man, then shall ye know that I am he, and that I do nothing of myself; but as my Father hath taught me, I speak these things.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8:29  |  John 8:29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那差我來的是與我同在；他沒有撇下我獨自在這裏，因為我常做他所喜悅的事。」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he that sent me is with me: the Father hath not left me alone; for I do always those things that please him.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8:30  |  John 8:30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耶穌說這話的時候，就有許多人信他。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As he spake these words, many believed on him.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8:31  |  John 8:31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耶穌對信他的猶太人說：「你們若常常遵守我的道，就真是我的門徒；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Then said Jesus to those Jews which believed on him, If ye continue in my word, then are ye my disciples indeed;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8:32  |  John 8:32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你們必曉得真理，真理必叫你們得以自由。」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ye shall know the truth, and the truth shall make you free.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8:33  |  John 8:33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他們回答說：「我們是亞伯拉罕的後裔，從來沒有作過誰的奴僕。你怎麼說『你們必得以自由』呢？」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They answered him, We be Abraham’s seed, and were never in bondage to any man: how sayest thou, Ye shall be made free?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8:34  |  John 8:34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耶穌回答說：「我實實在在地告訴你們，所有犯罪的就是罪的奴僕。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Jesus answered them, Verily, verily, I say unto you, Whosoever committeth sin is the servant of sin.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8:35  |  John 8:35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奴僕不能永遠住在家裏；兒子是永遠住在家裏。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servant abideth not in the house for ever: but the Son abideth ever.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8:36  |  John 8:36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所以[天父的]兒子若叫你們自由，你們就真自由了。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If the Son therefore shall make you free, ye shall be free indeed.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8:37  |  John 8:37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我知道你們是亞伯拉罕的子孫，你們卻想要殺我，因為你們心裏容不下我的道。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know that ye are Abraham’s seed; but ye seek to kill me, because my word hath no place in you.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8:38  |  John 8:38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我所說的是在我父那裏看見的；你們所行的是在你們的父那裏聽見的。」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speak that which I have seen with my Father: and ye do that which ye have seen with your father.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8:39  |  John 8:39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他們說：「我們的父就是亞伯拉罕。」耶穌說：「你們若是亞伯拉罕的兒子，就必行亞伯拉罕所行的事。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They answered and said unto him, Abraham is our father. Jesus saith unto them, If ye were Abraham’s children, ye would do the works of Abraham.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8:40  |  John 8:40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我將在神那裏所聽見的真理告訴了你們，現在你們卻想要殺我，這不是亞伯拉罕所行的事。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now ye seek to kill me, a man that hath told you the truth, which I have heard of God: this did not Abraham.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8:41  |  John 8:41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你們是行你們父所行的事。」他們說：「我們不是從淫亂生的；我們只有一位父，就是神。」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Ye do the deeds of your father. Then said they to him, We be not born of fornication; we have one Father, even God.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8:42  |  John 8:42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耶穌說：「倘若神是你們的父，你們就必愛我；因為我本是出於神，也是從神而來，並不是由着自己來，乃是他差我來。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Jesus said unto them, If God were your Father, ye would love me: for I proceeded forth and came from God; neither came I of myself, but he sent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8:43  |  John 8:43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你們為甚麼不明白我的話呢？無非是因你們不能聽我的道。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Why do ye not understand my speech? even because ye cannot hear my word.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8:44  |  John 8:44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你們是出於你們的父魔鬼，你們父的私慾你們偏要行。他從起初是殺人的，不守真理，因他心裏沒有真理。他說謊是出於自己；因他本來是說謊的，也是說謊之人的父。</a:t>
            </a:r>
          </a:p>
          <a:p xmlns:a="http://schemas.openxmlformats.org/drawingml/2006/main">
            <a:pPr algn="ctr">
              <a:buNone/>
            </a:pPr>
            <a:r>
              <a:rPr sz="1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Ye are of your father the devil, and the lusts of your father ye will do. He was a murderer from the beginning, and abode not in the truth, because there is no truth in him. When he speaketh a lie, he speaketh of his own: for he is a liar, and the father of it.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8:45  |  John 8:45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我將真理告訴你們，你們就因此不信我。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because I tell you the truth, ye believe me not.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8:46  |  John 8:46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你們中間誰能指證我有罪呢？我既然將真理告訴你們，為甚麼不信我呢？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Which of you convinceth me of sin? And if I say the truth, why do ye not believe me?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8:47  |  John 8:47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出於神的，必聽神的話；你們不聽，因為你們不是出於神。」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that is of God heareth God’s words: ye therefore hear them not, because ye are not of God.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8:48  |  John 8:48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猶太人回答說：「我們說你是撒馬利亞人，並且是鬼附着的，這話豈不正對嗎？」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Then answered the Jews, and said unto him, Say we not well that thou art a Samaritan, and hast a devil?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8:49  |  John 8:49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耶穌說：「我不是鬼附着的；我尊敬我的父，你們倒輕慢我。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Jesus answered, I have not a devil; but I honour my Father, and ye do dishonour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8:50  |  John 8:50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我不求自己的榮耀，有一位[為我]求[榮耀]、定是非的。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I seek not mine own glory: there is one that seeketh and judgeth.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8:51  |  John 8:51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我實實在在地告訴你們，人若遵守我的道，就永遠不見死。」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Verily, verily, I say unto you, If a man keep my saying, he shall never see death.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8:52  |  John 8:52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猶太人對他說：「現在我們知道你是鬼附着的。亞伯拉罕死了，眾先知也死了，你還說：『人若遵守我的道，就永遠不嘗死味。』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Then said the Jews unto him, Now we know that thou hast a devil. Abraham is dead, and the prophets; and thou sayest, If a man keep my saying, he shall never taste of death.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8:53  |  John 8:53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難道你比我們的祖宗亞伯拉罕還大嗎？他死了，眾先知也死了，你將自己當作甚麼人呢？」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Art thou greater than our father Abraham, which is dead? and the prophets are dead: whom makest thou thyself?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8:54  |  John 8:54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耶穌回答說：「我若榮耀自己，我的榮耀就算不得甚麼；榮耀我的乃是我的父，就是你們所說是你們的神。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Jesus answered, If I honour myself, my honour is nothing: it is my Father that honoureth me; of whom ye say, that he is your God: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8:55  |  John 8:55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你們未曾認識他；我卻認識他。我若說不認識他，我就是說謊的，像你們一樣；但我認識他，也遵守他的道。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Yet ye have not known him; but I know him: and if I should say, I know him not, I shall be a liar like unto you: but I know him, and keep his saying.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8:56  |  John 8:56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你們的祖宗亞伯拉罕歡歡喜喜地仰望我的日子，既看見了就快樂。」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Your father Abraham rejoiced to see my day: and he saw it, and was glad.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8:57  |  John 8:57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猶太人說：「你還沒有五十歲，豈見過亞伯拉罕呢？」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Then said the Jews unto him, Thou art not yet fifty years old, and hast thou seen Abraham?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8:58  |  John 8:58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耶穌說：「我實實在在地告訴你們，還沒有亞伯拉罕就有了我。」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Jesus said unto them, Verily, verily, I say unto you, Before Abraham was, I am.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8:59  |  John 8:59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於是他們拿石頭要打他；耶穌卻躲藏，從殿裏出去了。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Then took they up stones to cast at him: but Jesus hid himself, and went out of the temple, going through the midst of them, and so passed by.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2026-08-30T06:50:31.9290000Z</dcterms:created>
  <dcterms:modified xsi:type="dcterms:W3CDTF">2026-08-30T06:50:31.9290000Z</dcterms:modified>
</coreProperties>
</file>