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8f979d9b2b44e1" /><Relationship Type="http://schemas.openxmlformats.org/officeDocument/2006/relationships/extended-properties" Target="/docProps/app.xml" Id="Rd0bb86f409324d13" /><Relationship Type="http://schemas.openxmlformats.org/officeDocument/2006/relationships/officeDocument" Target="/ppt/presentation.xml" Id="R68a5c78bc1904d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18af8c25754d67"/>
  </p:sldMasterIdLst>
  <p:notesMasterIdLst>
    <p:notesMasterId xmlns:r="http://schemas.openxmlformats.org/officeDocument/2006/relationships" r:id="R3860ecf1ea6646c8"/>
  </p:notesMasterIdLst>
  <p:sldIdLst>
    <p:sldId xmlns:r="http://schemas.openxmlformats.org/officeDocument/2006/relationships" id="256" r:id="Rba773c596bd448e3"/>
    <p:sldId xmlns:r="http://schemas.openxmlformats.org/officeDocument/2006/relationships" id="257" r:id="R1a4cefc76b78441e"/>
    <p:sldId xmlns:r="http://schemas.openxmlformats.org/officeDocument/2006/relationships" id="258" r:id="Rbaf9f44e543a4a71"/>
    <p:sldId xmlns:r="http://schemas.openxmlformats.org/officeDocument/2006/relationships" id="259" r:id="R85efef272e7246e9"/>
    <p:sldId xmlns:r="http://schemas.openxmlformats.org/officeDocument/2006/relationships" id="260" r:id="R7f7cfcd02ebf4383"/>
    <p:sldId xmlns:r="http://schemas.openxmlformats.org/officeDocument/2006/relationships" id="261" r:id="R7ddbaffb25fa4539"/>
    <p:sldId xmlns:r="http://schemas.openxmlformats.org/officeDocument/2006/relationships" id="262" r:id="R37459eab80d141a9"/>
    <p:sldId xmlns:r="http://schemas.openxmlformats.org/officeDocument/2006/relationships" id="263" r:id="R2db8d300057f49ad"/>
    <p:sldId xmlns:r="http://schemas.openxmlformats.org/officeDocument/2006/relationships" id="264" r:id="Rf5c3ff7758e84bf5"/>
    <p:sldId xmlns:r="http://schemas.openxmlformats.org/officeDocument/2006/relationships" id="265" r:id="Rf690d32c619c4804"/>
    <p:sldId xmlns:r="http://schemas.openxmlformats.org/officeDocument/2006/relationships" id="266" r:id="Rec4d56f8458b404f"/>
    <p:sldId xmlns:r="http://schemas.openxmlformats.org/officeDocument/2006/relationships" id="267" r:id="Rd668af705b7c4da2"/>
    <p:sldId xmlns:r="http://schemas.openxmlformats.org/officeDocument/2006/relationships" id="268" r:id="Rd5490fddb36d40ae"/>
    <p:sldId xmlns:r="http://schemas.openxmlformats.org/officeDocument/2006/relationships" id="269" r:id="R904be7ed87434c7f"/>
    <p:sldId xmlns:r="http://schemas.openxmlformats.org/officeDocument/2006/relationships" id="270" r:id="R638e4ff6a6494b08"/>
    <p:sldId xmlns:r="http://schemas.openxmlformats.org/officeDocument/2006/relationships" id="271" r:id="Rab0dbf50630b46f2"/>
    <p:sldId xmlns:r="http://schemas.openxmlformats.org/officeDocument/2006/relationships" id="272" r:id="Rc28dbc8ae0f541ab"/>
    <p:sldId xmlns:r="http://schemas.openxmlformats.org/officeDocument/2006/relationships" id="273" r:id="R27ea12b045374369"/>
    <p:sldId xmlns:r="http://schemas.openxmlformats.org/officeDocument/2006/relationships" id="274" r:id="Rf39b0688f7b6468c"/>
    <p:sldId xmlns:r="http://schemas.openxmlformats.org/officeDocument/2006/relationships" id="275" r:id="Rd9ced92c2017451d"/>
    <p:sldId xmlns:r="http://schemas.openxmlformats.org/officeDocument/2006/relationships" id="276" r:id="R4250708197794460"/>
    <p:sldId xmlns:r="http://schemas.openxmlformats.org/officeDocument/2006/relationships" id="277" r:id="R2bc6cd1644904b52"/>
    <p:sldId xmlns:r="http://schemas.openxmlformats.org/officeDocument/2006/relationships" id="278" r:id="R9c3ca41f12414bc2"/>
    <p:sldId xmlns:r="http://schemas.openxmlformats.org/officeDocument/2006/relationships" id="279" r:id="R3e949552e31947de"/>
    <p:sldId xmlns:r="http://schemas.openxmlformats.org/officeDocument/2006/relationships" id="280" r:id="R7c24185a016a4254"/>
    <p:sldId xmlns:r="http://schemas.openxmlformats.org/officeDocument/2006/relationships" id="281" r:id="Ra267253e7608409f"/>
    <p:sldId xmlns:r="http://schemas.openxmlformats.org/officeDocument/2006/relationships" id="282" r:id="R08a5d3d8c89c4974"/>
    <p:sldId xmlns:r="http://schemas.openxmlformats.org/officeDocument/2006/relationships" id="283" r:id="Ra9b07ae2ed684493"/>
    <p:sldId xmlns:r="http://schemas.openxmlformats.org/officeDocument/2006/relationships" id="284" r:id="Rb12f9358770349d8"/>
    <p:sldId xmlns:r="http://schemas.openxmlformats.org/officeDocument/2006/relationships" id="285" r:id="Re936e1aa73d64644"/>
    <p:sldId xmlns:r="http://schemas.openxmlformats.org/officeDocument/2006/relationships" id="286" r:id="R9b80af3f7e4d440e"/>
    <p:sldId xmlns:r="http://schemas.openxmlformats.org/officeDocument/2006/relationships" id="287" r:id="R0c6b5be37eda4df0"/>
    <p:sldId xmlns:r="http://schemas.openxmlformats.org/officeDocument/2006/relationships" id="288" r:id="R9e2ed2ea63e74062"/>
    <p:sldId xmlns:r="http://schemas.openxmlformats.org/officeDocument/2006/relationships" id="289" r:id="Redde9c08b2574ede"/>
    <p:sldId xmlns:r="http://schemas.openxmlformats.org/officeDocument/2006/relationships" id="290" r:id="R651c7766ed9b4885"/>
    <p:sldId xmlns:r="http://schemas.openxmlformats.org/officeDocument/2006/relationships" id="291" r:id="Ree2a98924de843dc"/>
    <p:sldId xmlns:r="http://schemas.openxmlformats.org/officeDocument/2006/relationships" id="292" r:id="Rf4760230f1b245af"/>
    <p:sldId xmlns:r="http://schemas.openxmlformats.org/officeDocument/2006/relationships" id="293" r:id="R15bbfa865fc2478c"/>
    <p:sldId xmlns:r="http://schemas.openxmlformats.org/officeDocument/2006/relationships" id="294" r:id="Rf3679669f4b04e47"/>
    <p:sldId xmlns:r="http://schemas.openxmlformats.org/officeDocument/2006/relationships" id="295" r:id="Rb4a179e0fe664e67"/>
    <p:sldId xmlns:r="http://schemas.openxmlformats.org/officeDocument/2006/relationships" id="296" r:id="Rce1707a2b2ae4269"/>
    <p:sldId xmlns:r="http://schemas.openxmlformats.org/officeDocument/2006/relationships" id="297" r:id="Ref7b606839df4c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953f2ce6d04e2f" /><Relationship Type="http://schemas.openxmlformats.org/officeDocument/2006/relationships/slideMaster" Target="/ppt/slideMasters/slideMaster1.xml" Id="Ree18af8c25754d67" /><Relationship Type="http://schemas.openxmlformats.org/officeDocument/2006/relationships/notesMaster" Target="/ppt/notesMasters/notesMaster1.xml" Id="R3860ecf1ea6646c8" /><Relationship Type="http://schemas.openxmlformats.org/officeDocument/2006/relationships/presProps" Target="/ppt/presProps.xml" Id="R4a5c5a1b32c94782" /><Relationship Type="http://schemas.openxmlformats.org/officeDocument/2006/relationships/tableStyles" Target="/ppt/tableStyles.xml" Id="Re045a5b32478440b" /><Relationship Type="http://schemas.openxmlformats.org/officeDocument/2006/relationships/slide" Target="/ppt/slides/slide1.xml" Id="Rba773c596bd448e3" /><Relationship Type="http://schemas.openxmlformats.org/officeDocument/2006/relationships/slide" Target="/ppt/slides/slide2.xml" Id="R1a4cefc76b78441e" /><Relationship Type="http://schemas.openxmlformats.org/officeDocument/2006/relationships/slide" Target="/ppt/slides/slide3.xml" Id="Rbaf9f44e543a4a71" /><Relationship Type="http://schemas.openxmlformats.org/officeDocument/2006/relationships/slide" Target="/ppt/slides/slide4.xml" Id="R85efef272e7246e9" /><Relationship Type="http://schemas.openxmlformats.org/officeDocument/2006/relationships/slide" Target="/ppt/slides/slide5.xml" Id="R7f7cfcd02ebf4383" /><Relationship Type="http://schemas.openxmlformats.org/officeDocument/2006/relationships/slide" Target="/ppt/slides/slide6.xml" Id="R7ddbaffb25fa4539" /><Relationship Type="http://schemas.openxmlformats.org/officeDocument/2006/relationships/slide" Target="/ppt/slides/slide7.xml" Id="R37459eab80d141a9" /><Relationship Type="http://schemas.openxmlformats.org/officeDocument/2006/relationships/slide" Target="/ppt/slides/slide8.xml" Id="R2db8d300057f49ad" /><Relationship Type="http://schemas.openxmlformats.org/officeDocument/2006/relationships/slide" Target="/ppt/slides/slide9.xml" Id="Rf5c3ff7758e84bf5" /><Relationship Type="http://schemas.openxmlformats.org/officeDocument/2006/relationships/slide" Target="/ppt/slides/slide10.xml" Id="Rf690d32c619c4804" /><Relationship Type="http://schemas.openxmlformats.org/officeDocument/2006/relationships/slide" Target="/ppt/slides/slide11.xml" Id="Rec4d56f8458b404f" /><Relationship Type="http://schemas.openxmlformats.org/officeDocument/2006/relationships/slide" Target="/ppt/slides/slide12.xml" Id="Rd668af705b7c4da2" /><Relationship Type="http://schemas.openxmlformats.org/officeDocument/2006/relationships/slide" Target="/ppt/slides/slide13.xml" Id="Rd5490fddb36d40ae" /><Relationship Type="http://schemas.openxmlformats.org/officeDocument/2006/relationships/slide" Target="/ppt/slides/slide14.xml" Id="R904be7ed87434c7f" /><Relationship Type="http://schemas.openxmlformats.org/officeDocument/2006/relationships/slide" Target="/ppt/slides/slide15.xml" Id="R638e4ff6a6494b08" /><Relationship Type="http://schemas.openxmlformats.org/officeDocument/2006/relationships/slide" Target="/ppt/slides/slide16.xml" Id="Rab0dbf50630b46f2" /><Relationship Type="http://schemas.openxmlformats.org/officeDocument/2006/relationships/slide" Target="/ppt/slides/slide17.xml" Id="Rc28dbc8ae0f541ab" /><Relationship Type="http://schemas.openxmlformats.org/officeDocument/2006/relationships/slide" Target="/ppt/slides/slide18.xml" Id="R27ea12b045374369" /><Relationship Type="http://schemas.openxmlformats.org/officeDocument/2006/relationships/slide" Target="/ppt/slides/slide19.xml" Id="Rf39b0688f7b6468c" /><Relationship Type="http://schemas.openxmlformats.org/officeDocument/2006/relationships/slide" Target="/ppt/slides/slide20.xml" Id="Rd9ced92c2017451d" /><Relationship Type="http://schemas.openxmlformats.org/officeDocument/2006/relationships/slide" Target="/ppt/slides/slide21.xml" Id="R4250708197794460" /><Relationship Type="http://schemas.openxmlformats.org/officeDocument/2006/relationships/slide" Target="/ppt/slides/slide22.xml" Id="R2bc6cd1644904b52" /><Relationship Type="http://schemas.openxmlformats.org/officeDocument/2006/relationships/slide" Target="/ppt/slides/slide23.xml" Id="R9c3ca41f12414bc2" /><Relationship Type="http://schemas.openxmlformats.org/officeDocument/2006/relationships/slide" Target="/ppt/slides/slide24.xml" Id="R3e949552e31947de" /><Relationship Type="http://schemas.openxmlformats.org/officeDocument/2006/relationships/slide" Target="/ppt/slides/slide25.xml" Id="R7c24185a016a4254" /><Relationship Type="http://schemas.openxmlformats.org/officeDocument/2006/relationships/slide" Target="/ppt/slides/slide26.xml" Id="Ra267253e7608409f" /><Relationship Type="http://schemas.openxmlformats.org/officeDocument/2006/relationships/slide" Target="/ppt/slides/slide27.xml" Id="R08a5d3d8c89c4974" /><Relationship Type="http://schemas.openxmlformats.org/officeDocument/2006/relationships/slide" Target="/ppt/slides/slide28.xml" Id="Ra9b07ae2ed684493" /><Relationship Type="http://schemas.openxmlformats.org/officeDocument/2006/relationships/slide" Target="/ppt/slides/slide29.xml" Id="Rb12f9358770349d8" /><Relationship Type="http://schemas.openxmlformats.org/officeDocument/2006/relationships/slide" Target="/ppt/slides/slide30.xml" Id="Re936e1aa73d64644" /><Relationship Type="http://schemas.openxmlformats.org/officeDocument/2006/relationships/slide" Target="/ppt/slides/slide31.xml" Id="R9b80af3f7e4d440e" /><Relationship Type="http://schemas.openxmlformats.org/officeDocument/2006/relationships/slide" Target="/ppt/slides/slide32.xml" Id="R0c6b5be37eda4df0" /><Relationship Type="http://schemas.openxmlformats.org/officeDocument/2006/relationships/slide" Target="/ppt/slides/slide33.xml" Id="R9e2ed2ea63e74062" /><Relationship Type="http://schemas.openxmlformats.org/officeDocument/2006/relationships/slide" Target="/ppt/slides/slide34.xml" Id="Redde9c08b2574ede" /><Relationship Type="http://schemas.openxmlformats.org/officeDocument/2006/relationships/slide" Target="/ppt/slides/slide35.xml" Id="R651c7766ed9b4885" /><Relationship Type="http://schemas.openxmlformats.org/officeDocument/2006/relationships/slide" Target="/ppt/slides/slide36.xml" Id="Ree2a98924de843dc" /><Relationship Type="http://schemas.openxmlformats.org/officeDocument/2006/relationships/slide" Target="/ppt/slides/slide37.xml" Id="Rf4760230f1b245af" /><Relationship Type="http://schemas.openxmlformats.org/officeDocument/2006/relationships/slide" Target="/ppt/slides/slide38.xml" Id="R15bbfa865fc2478c" /><Relationship Type="http://schemas.openxmlformats.org/officeDocument/2006/relationships/slide" Target="/ppt/slides/slide39.xml" Id="Rf3679669f4b04e47" /><Relationship Type="http://schemas.openxmlformats.org/officeDocument/2006/relationships/slide" Target="/ppt/slides/slide40.xml" Id="Rb4a179e0fe664e67" /><Relationship Type="http://schemas.openxmlformats.org/officeDocument/2006/relationships/slide" Target="/ppt/slides/slide41.xml" Id="Rce1707a2b2ae4269" /><Relationship Type="http://schemas.openxmlformats.org/officeDocument/2006/relationships/slide" Target="/ppt/slides/slide42.xml" Id="Ref7b606839df4c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2db37e227746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06db5c980e445d" /><Relationship Type="http://schemas.openxmlformats.org/officeDocument/2006/relationships/notesMaster" Target="/ppt/notesMasters/notesMaster1.xml" Id="R90d3569561bc44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bbd3815470453b" /><Relationship Type="http://schemas.openxmlformats.org/officeDocument/2006/relationships/notesMaster" Target="/ppt/notesMasters/notesMaster1.xml" Id="Rc46b34c6d44047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df0b6492e4e44f2" /><Relationship Type="http://schemas.openxmlformats.org/officeDocument/2006/relationships/notesMaster" Target="/ppt/notesMasters/notesMaster1.xml" Id="Rd07a37096ddb47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4efc510dda4357" /><Relationship Type="http://schemas.openxmlformats.org/officeDocument/2006/relationships/notesMaster" Target="/ppt/notesMasters/notesMaster1.xml" Id="R1328f478e30144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c1dfc682034a28" /><Relationship Type="http://schemas.openxmlformats.org/officeDocument/2006/relationships/notesMaster" Target="/ppt/notesMasters/notesMaster1.xml" Id="R8435752737a244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c856e8f27f4ff8" /><Relationship Type="http://schemas.openxmlformats.org/officeDocument/2006/relationships/notesMaster" Target="/ppt/notesMasters/notesMaster1.xml" Id="Rc1a5c6432d9747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51832a185d454f" /><Relationship Type="http://schemas.openxmlformats.org/officeDocument/2006/relationships/notesMaster" Target="/ppt/notesMasters/notesMaster1.xml" Id="R7c0bf515ae1b46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4146cbb09a48fb" /><Relationship Type="http://schemas.openxmlformats.org/officeDocument/2006/relationships/notesMaster" Target="/ppt/notesMasters/notesMaster1.xml" Id="R792df2bc622948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14d1fff7b234907" /><Relationship Type="http://schemas.openxmlformats.org/officeDocument/2006/relationships/notesMaster" Target="/ppt/notesMasters/notesMaster1.xml" Id="R226d3538c32e48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ef81f9bf33485f" /><Relationship Type="http://schemas.openxmlformats.org/officeDocument/2006/relationships/notesMaster" Target="/ppt/notesMasters/notesMaster1.xml" Id="Rd348d078bfa341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30de058e43423e" /><Relationship Type="http://schemas.openxmlformats.org/officeDocument/2006/relationships/notesMaster" Target="/ppt/notesMasters/notesMaster1.xml" Id="R4d0b990458544e8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cbfc5cfc31546e7" /><Relationship Type="http://schemas.openxmlformats.org/officeDocument/2006/relationships/notesMaster" Target="/ppt/notesMasters/notesMaster1.xml" Id="Rb6fad52523524a4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64cc1f91ce4942" /><Relationship Type="http://schemas.openxmlformats.org/officeDocument/2006/relationships/notesMaster" Target="/ppt/notesMasters/notesMaster1.xml" Id="R9f8089bd6170410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fa7fc793e10445d" /><Relationship Type="http://schemas.openxmlformats.org/officeDocument/2006/relationships/notesMaster" Target="/ppt/notesMasters/notesMaster1.xml" Id="Ra7445fc888414d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5b2e18f24a74d50" /><Relationship Type="http://schemas.openxmlformats.org/officeDocument/2006/relationships/notesMaster" Target="/ppt/notesMasters/notesMaster1.xml" Id="R257a9821f7e8408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dfcb75354e4c6e" /><Relationship Type="http://schemas.openxmlformats.org/officeDocument/2006/relationships/notesMaster" Target="/ppt/notesMasters/notesMaster1.xml" Id="R5647c3208b5c41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f0dd9b610774ceb" /><Relationship Type="http://schemas.openxmlformats.org/officeDocument/2006/relationships/notesMaster" Target="/ppt/notesMasters/notesMaster1.xml" Id="R1654e0d6431745b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65fda0f2ae5465f" /><Relationship Type="http://schemas.openxmlformats.org/officeDocument/2006/relationships/notesMaster" Target="/ppt/notesMasters/notesMaster1.xml" Id="R7d911e1c7afd4db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1d67b15fc164c09" /><Relationship Type="http://schemas.openxmlformats.org/officeDocument/2006/relationships/notesMaster" Target="/ppt/notesMasters/notesMaster1.xml" Id="R8911b0f214e943b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88e2146b0874a7e" /><Relationship Type="http://schemas.openxmlformats.org/officeDocument/2006/relationships/notesMaster" Target="/ppt/notesMasters/notesMaster1.xml" Id="R7088659c40b649f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ee71873ae943bb" /><Relationship Type="http://schemas.openxmlformats.org/officeDocument/2006/relationships/notesMaster" Target="/ppt/notesMasters/notesMaster1.xml" Id="Rf52f0dcf88344e0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650bc2a36fa4b15" /><Relationship Type="http://schemas.openxmlformats.org/officeDocument/2006/relationships/notesMaster" Target="/ppt/notesMasters/notesMaster1.xml" Id="R4ac28a034f6143c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5c1fb71fb33468b" /><Relationship Type="http://schemas.openxmlformats.org/officeDocument/2006/relationships/notesMaster" Target="/ppt/notesMasters/notesMaster1.xml" Id="Rd4389be70f6b47d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8c69cedf2964e13" /><Relationship Type="http://schemas.openxmlformats.org/officeDocument/2006/relationships/notesMaster" Target="/ppt/notesMasters/notesMaster1.xml" Id="Rcfd03e083e2a44f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cf67dd2568c4f01" /><Relationship Type="http://schemas.openxmlformats.org/officeDocument/2006/relationships/notesMaster" Target="/ppt/notesMasters/notesMaster1.xml" Id="Rc07b3c14589f4a4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738a22ca68c412e" /><Relationship Type="http://schemas.openxmlformats.org/officeDocument/2006/relationships/notesMaster" Target="/ppt/notesMasters/notesMaster1.xml" Id="R1e749f584fa9474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00143ef56024024" /><Relationship Type="http://schemas.openxmlformats.org/officeDocument/2006/relationships/notesMaster" Target="/ppt/notesMasters/notesMaster1.xml" Id="Re4250a7c2fe7496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3e241ecb1f14e1a" /><Relationship Type="http://schemas.openxmlformats.org/officeDocument/2006/relationships/notesMaster" Target="/ppt/notesMasters/notesMaster1.xml" Id="R6469eb24d5af4b5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f8a84931c2b4160" /><Relationship Type="http://schemas.openxmlformats.org/officeDocument/2006/relationships/notesMaster" Target="/ppt/notesMasters/notesMaster1.xml" Id="R38e67d27a76c4e4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7f44e3653de4443" /><Relationship Type="http://schemas.openxmlformats.org/officeDocument/2006/relationships/notesMaster" Target="/ppt/notesMasters/notesMaster1.xml" Id="R823a3f939b08465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d9dddfffe494bcb" /><Relationship Type="http://schemas.openxmlformats.org/officeDocument/2006/relationships/notesMaster" Target="/ppt/notesMasters/notesMaster1.xml" Id="R27dfcaeeae90497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3a2e781492a46a9" /><Relationship Type="http://schemas.openxmlformats.org/officeDocument/2006/relationships/notesMaster" Target="/ppt/notesMasters/notesMaster1.xml" Id="R8d4a60e772c2441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902d832ecd9497c" /><Relationship Type="http://schemas.openxmlformats.org/officeDocument/2006/relationships/notesMaster" Target="/ppt/notesMasters/notesMaster1.xml" Id="R7338eab00d2c453c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2ecd3ff7a83406c" /><Relationship Type="http://schemas.openxmlformats.org/officeDocument/2006/relationships/notesMaster" Target="/ppt/notesMasters/notesMaster1.xml" Id="Rdff5636874294c5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41a2b0178984526" /><Relationship Type="http://schemas.openxmlformats.org/officeDocument/2006/relationships/notesMaster" Target="/ppt/notesMasters/notesMaster1.xml" Id="R025d44a2ff4440a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cc6827a111e4a9e" /><Relationship Type="http://schemas.openxmlformats.org/officeDocument/2006/relationships/notesMaster" Target="/ppt/notesMasters/notesMaster1.xml" Id="R664c9654de77426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da839d7afcc4537" /><Relationship Type="http://schemas.openxmlformats.org/officeDocument/2006/relationships/notesMaster" Target="/ppt/notesMasters/notesMaster1.xml" Id="R791dcc734cdd494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ff6e714ceafa4b72" /><Relationship Type="http://schemas.openxmlformats.org/officeDocument/2006/relationships/notesMaster" Target="/ppt/notesMasters/notesMaster1.xml" Id="R3ac1350f3eaa461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9a6e9dd865a42b7" /><Relationship Type="http://schemas.openxmlformats.org/officeDocument/2006/relationships/notesMaster" Target="/ppt/notesMasters/notesMaster1.xml" Id="Rc3f51bb41a6e4a7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f6e3dc004014085" /><Relationship Type="http://schemas.openxmlformats.org/officeDocument/2006/relationships/notesMaster" Target="/ppt/notesMasters/notesMaster1.xml" Id="Reb7bd0b74394479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7b337f785ce42fe" /><Relationship Type="http://schemas.openxmlformats.org/officeDocument/2006/relationships/notesMaster" Target="/ppt/notesMasters/notesMaster1.xml" Id="R76deba4c13964d5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76c2fc6ad6574889" /><Relationship Type="http://schemas.openxmlformats.org/officeDocument/2006/relationships/notesMaster" Target="/ppt/notesMasters/notesMaster1.xml" Id="R50fdee43fba647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aa88e656f04e67" /><Relationship Type="http://schemas.openxmlformats.org/officeDocument/2006/relationships/image" Target="/ppt/media/image.png" Id="Rf8ee82cd89634b3e" /><Relationship Type="http://schemas.openxmlformats.org/officeDocument/2006/relationships/image" Target="/ppt/media/image2.png" Id="Rac9a31b266384797" /><Relationship Type="http://schemas.openxmlformats.org/officeDocument/2006/relationships/image" Target="/ppt/media/image.jpeg" Id="R5242778b6f5143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ebcff1818b4af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8ee82cd89634b3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c9a31b26638479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2778b6f51438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975b79ffa649db" /><Relationship Type="http://schemas.openxmlformats.org/officeDocument/2006/relationships/slideLayout" Target="/ppt/slideLayouts/slideLayout1.xml" Id="Rad1da44619a64199" /><Relationship Type="http://schemas.openxmlformats.org/officeDocument/2006/relationships/slideLayout" Target="/ppt/slideLayouts/slideLayout2.xml" Id="R5a222ea54dd8461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1da44619a64199"/>
    <p:sldLayoutId xmlns:r="http://schemas.openxmlformats.org/officeDocument/2006/relationships" id="2147483650" r:id="R5a222ea54dd8461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2d4311e91d4d78" /><Relationship Type="http://schemas.openxmlformats.org/officeDocument/2006/relationships/notesSlide" Target="/ppt/notesSlides/notesSlide1.xml" Id="R82c5884f7a6f47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d3b1c0264742bf" /><Relationship Type="http://schemas.openxmlformats.org/officeDocument/2006/relationships/notesSlide" Target="/ppt/notesSlides/notesSlide2.xml" Id="R8cf96dd618764d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317b6ea77a4d77" /><Relationship Type="http://schemas.openxmlformats.org/officeDocument/2006/relationships/notesSlide" Target="/ppt/notesSlides/notesSlide3.xml" Id="Re368a44a91e44b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754763fb944461" /><Relationship Type="http://schemas.openxmlformats.org/officeDocument/2006/relationships/notesSlide" Target="/ppt/notesSlides/notesSlide4.xml" Id="R18f71bea35d945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c11e8fcfaf453b" /><Relationship Type="http://schemas.openxmlformats.org/officeDocument/2006/relationships/notesSlide" Target="/ppt/notesSlides/notesSlide5.xml" Id="Ra0ccb59ef12a4f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e9adc7f3c744e6" /><Relationship Type="http://schemas.openxmlformats.org/officeDocument/2006/relationships/notesSlide" Target="/ppt/notesSlides/notesSlide6.xml" Id="R50a7547f01fb46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2a65a87418412b" /><Relationship Type="http://schemas.openxmlformats.org/officeDocument/2006/relationships/notesSlide" Target="/ppt/notesSlides/notesSlide7.xml" Id="Rbc91a49aaee646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40090b4f4b4d7f" /><Relationship Type="http://schemas.openxmlformats.org/officeDocument/2006/relationships/notesSlide" Target="/ppt/notesSlides/notesSlide8.xml" Id="Rc277a1a34ac446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55e5c86e264d7e" /><Relationship Type="http://schemas.openxmlformats.org/officeDocument/2006/relationships/notesSlide" Target="/ppt/notesSlides/notesSlide9.xml" Id="R1f3eda7d52b647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aefaad8aa84ab3" /><Relationship Type="http://schemas.openxmlformats.org/officeDocument/2006/relationships/notesSlide" Target="/ppt/notesSlides/notesSlide10.xml" Id="R6c41393c452946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e87a054f5348f1" /><Relationship Type="http://schemas.openxmlformats.org/officeDocument/2006/relationships/notesSlide" Target="/ppt/notesSlides/notesSlide11.xml" Id="Rb122d2e0f9b043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11bacc1f514562" /><Relationship Type="http://schemas.openxmlformats.org/officeDocument/2006/relationships/notesSlide" Target="/ppt/notesSlides/notesSlide12.xml" Id="R5a95aa06d2844cf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3b820469e84ea1" /><Relationship Type="http://schemas.openxmlformats.org/officeDocument/2006/relationships/notesSlide" Target="/ppt/notesSlides/notesSlide13.xml" Id="Rf4351568de8843e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9e92443d14e66" /><Relationship Type="http://schemas.openxmlformats.org/officeDocument/2006/relationships/notesSlide" Target="/ppt/notesSlides/notesSlide14.xml" Id="R5600702626b247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f16126afa2490d" /><Relationship Type="http://schemas.openxmlformats.org/officeDocument/2006/relationships/notesSlide" Target="/ppt/notesSlides/notesSlide15.xml" Id="R211f3dae5eee4e4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42872a39b34460" /><Relationship Type="http://schemas.openxmlformats.org/officeDocument/2006/relationships/notesSlide" Target="/ppt/notesSlides/notesSlide16.xml" Id="R04bdf7fd5ed2480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c427f51477472f" /><Relationship Type="http://schemas.openxmlformats.org/officeDocument/2006/relationships/notesSlide" Target="/ppt/notesSlides/notesSlide17.xml" Id="R8adf71b3807a442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b175047e564045" /><Relationship Type="http://schemas.openxmlformats.org/officeDocument/2006/relationships/notesSlide" Target="/ppt/notesSlides/notesSlide18.xml" Id="R15fdb0b06e57496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f98b6277bc4f60" /><Relationship Type="http://schemas.openxmlformats.org/officeDocument/2006/relationships/notesSlide" Target="/ppt/notesSlides/notesSlide19.xml" Id="Ra7f5a5790eda43b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d5b0bfff84cb3" /><Relationship Type="http://schemas.openxmlformats.org/officeDocument/2006/relationships/notesSlide" Target="/ppt/notesSlides/notesSlide20.xml" Id="Re8ed76b449c445d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d9962a29db478e" /><Relationship Type="http://schemas.openxmlformats.org/officeDocument/2006/relationships/notesSlide" Target="/ppt/notesSlides/notesSlide21.xml" Id="R83bdcf86eac04a5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e69a7656374c66" /><Relationship Type="http://schemas.openxmlformats.org/officeDocument/2006/relationships/notesSlide" Target="/ppt/notesSlides/notesSlide22.xml" Id="Rc76d4e8d7bd7400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dd9828d6ca4273" /><Relationship Type="http://schemas.openxmlformats.org/officeDocument/2006/relationships/notesSlide" Target="/ppt/notesSlides/notesSlide23.xml" Id="R2187c80683144fa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e1e46f0ea44aa0" /><Relationship Type="http://schemas.openxmlformats.org/officeDocument/2006/relationships/notesSlide" Target="/ppt/notesSlides/notesSlide24.xml" Id="Rce6861d63f814b5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3eddd398c040d8" /><Relationship Type="http://schemas.openxmlformats.org/officeDocument/2006/relationships/notesSlide" Target="/ppt/notesSlides/notesSlide25.xml" Id="Ra22eb0cf61ae442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e76e4eccfb490b" /><Relationship Type="http://schemas.openxmlformats.org/officeDocument/2006/relationships/notesSlide" Target="/ppt/notesSlides/notesSlide26.xml" Id="R74b28b63e4d3411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f54b2a1a20492b" /><Relationship Type="http://schemas.openxmlformats.org/officeDocument/2006/relationships/notesSlide" Target="/ppt/notesSlides/notesSlide27.xml" Id="R9ad238b500c943b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d082c784ec485c" /><Relationship Type="http://schemas.openxmlformats.org/officeDocument/2006/relationships/notesSlide" Target="/ppt/notesSlides/notesSlide28.xml" Id="Rf9002e22c838430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337e37a0b14857" /><Relationship Type="http://schemas.openxmlformats.org/officeDocument/2006/relationships/notesSlide" Target="/ppt/notesSlides/notesSlide29.xml" Id="R161cdb5cd743487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7697018809478d" /><Relationship Type="http://schemas.openxmlformats.org/officeDocument/2006/relationships/notesSlide" Target="/ppt/notesSlides/notesSlide30.xml" Id="R785fc283c439410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7f50897e2647cd" /><Relationship Type="http://schemas.openxmlformats.org/officeDocument/2006/relationships/notesSlide" Target="/ppt/notesSlides/notesSlide31.xml" Id="R23a5dab77e9447e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bd60df230643da" /><Relationship Type="http://schemas.openxmlformats.org/officeDocument/2006/relationships/notesSlide" Target="/ppt/notesSlides/notesSlide32.xml" Id="R35e804d5da5e4d0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c969538cab45ec" /><Relationship Type="http://schemas.openxmlformats.org/officeDocument/2006/relationships/notesSlide" Target="/ppt/notesSlides/notesSlide33.xml" Id="R258370d55e9f48f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2409c7944a456e" /><Relationship Type="http://schemas.openxmlformats.org/officeDocument/2006/relationships/notesSlide" Target="/ppt/notesSlides/notesSlide34.xml" Id="R192fd21a327449c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93b4f5817c4e56" /><Relationship Type="http://schemas.openxmlformats.org/officeDocument/2006/relationships/notesSlide" Target="/ppt/notesSlides/notesSlide35.xml" Id="Rdfdd333c00504f7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52c2d26af9495f" /><Relationship Type="http://schemas.openxmlformats.org/officeDocument/2006/relationships/notesSlide" Target="/ppt/notesSlides/notesSlide36.xml" Id="R2b39a495f1b24af7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b394e875d34b85" /><Relationship Type="http://schemas.openxmlformats.org/officeDocument/2006/relationships/notesSlide" Target="/ppt/notesSlides/notesSlide37.xml" Id="Rfd8be4d1032b453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b7689eefeb4792" /><Relationship Type="http://schemas.openxmlformats.org/officeDocument/2006/relationships/notesSlide" Target="/ppt/notesSlides/notesSlide38.xml" Id="R42fd6af991f04be6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4b7e30d669403b" /><Relationship Type="http://schemas.openxmlformats.org/officeDocument/2006/relationships/notesSlide" Target="/ppt/notesSlides/notesSlide39.xml" Id="Rab9bf0112163445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6c35eeb4854a54" /><Relationship Type="http://schemas.openxmlformats.org/officeDocument/2006/relationships/notesSlide" Target="/ppt/notesSlides/notesSlide40.xml" Id="R8cf034a4c5874d1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5960f33d6a46eb" /><Relationship Type="http://schemas.openxmlformats.org/officeDocument/2006/relationships/notesSlide" Target="/ppt/notesSlides/notesSlide41.xml" Id="R1f96cc0c01c64ca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1c936ec5ce49dd" /><Relationship Type="http://schemas.openxmlformats.org/officeDocument/2006/relationships/notesSlide" Target="/ppt/notesSlides/notesSlide42.xml" Id="Reed41fe0a66140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Mark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  |  Mark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耶穌又在海邊教訓人。有許多人到他那裏聚集，他只得上船坐下。船在海裏，眾人都靠近海，站在岸上。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began again to teach by the sea side: and there was gathered unto him a great multitude, so that he entered into a ship, and sat in the sea; and the whole multitude was by the sea on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  |  Mark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耶穌就用比喻教訓他們許多道理。在教訓之間，對他們說：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taught them many things by parables, and said unto them in his doctrine,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  |  Mark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「你們聽啊！有一個撒種的出去撒種。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Hearken; Behold, there went out a sower to sow: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4:4  |  Mark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撒的時候，有落在路旁的，飛鳥來吃盡了；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as he sowed, some fell by the way side, and the fowls of the air came and devoured it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4:5  |  Mark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有落在土淺石頭地上的，土既不深，發苗最快，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some fell on stony ground, where it had not much earth; and immediately it sprang up, because it had no depth of earth: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4:6  |  Mark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日頭出來一曬，因為沒有根，就枯乾了；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the sun was up, it was scorched; and because it had no root, it withered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4:7  |  Mark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有落在荊棘裏的，荊棘長起來，把它 擠住了，就不結實；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some fell among thorns, and the thorns grew up, and choked it, and it yielded no fruit.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4:8  |  Mark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又有落在好土裏的，就發生長大，結實有三十倍的，有六十倍的，有一百倍的」；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other fell on good ground, and did yield fruit that sprang up and increased; and brought forth, some thirty, and some sixty, and some an hundred.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4:9  |  Mark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又說：「有耳可聽的，就應當聽！」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He that hath ears to hear, let him hear.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4:10  |  Mark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無人的時候，跟隨耶穌的人和十二個門徒問他這比喻的意思。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was alone, they that were about him with the twelve asked of him the parable.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4:11  |  Mark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耶穌對他們說：「神國的奧祕只叫你們知道，若是對外人講，凡事就用比喻，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Unto you it is given to know the mystery of the kingdom of God: but unto them that are without, all these things are done in parables: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4:12  |  Mark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叫他們 看是看見，卻不曉得； 聽是聽見，卻不明白； 恐怕他們回轉過來，就得赦免。」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seeing they may see, and not perceive; and hearing they may hear, and not understand; lest at any time they should be converted, and their sins should be forgiven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4:13  |  Mark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又對他們說：「你們不明白這比喻嗎？這樣怎能明白一切的比喻呢？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Know ye not this parable? and how then will ye know all parables?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4:14  |  Mark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撒種之人所撒的就是道。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sower soweth the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4:15  |  Mark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那撒在路旁的，就是人聽了道，撒但立刻來，把撒在他心裏的道奪了去。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they by the way side, where the word is sown; but when they have heard, Satan cometh immediately, and taketh away the word that was sown in their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4:16  |  Mark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那撒在石頭地上的，就是人聽了道，立刻歡喜領受，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they likewise which are sown on stony ground; who, when they have heard the word, immediately receive it with gladness;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4:17  |  Mark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但他心裏沒有根，不過是暫時的，及至為道遭了患難，或是受了逼迫，立刻就跌倒了。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have no root in themselves, and so endure but for a time: afterward, when affliction or persecution ariseth for the word’s sake, immediately they are offended.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4:18  |  Mark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還有那撒在荊棘裏的，就是人聽了道，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they which are sown among thorns; such as hear the word,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4:19  |  Mark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後來有世上的思慮、錢財的迷惑，和別樣的私慾進來，把道擠住了，就不能結實。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cares of this world, and the deceitfulness of riches, and the lusts of other things entering in, choke the word, and it becometh unfruitful.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4:20  |  Mark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那撒在好地上的，就是人聽道，又領受，並且結實，有三十倍的，有六十倍的，有一百倍的。」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they which are sown on good ground; such as hear the word, and receive it, and bring forth fruit, some thirtyfold, some sixty, and some an hundred.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4:21  |  Mark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耶穌又對他們說：「人拿燈來，豈是要放在斗底下，床底下，不放在燈臺上嗎？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Is a candle brought to be put under a bushel, or under a bed? and not to be set on a candlestick?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4:22  |  Mark 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因為掩藏的事，沒有不顯出來的；隱瞞的事，沒有不露出來的。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nothing hid, which shall not be manifested; neither was any thing kept secret, but that it should come abroad.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4:23  |  Mark 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有耳可聽的，就應當聽！」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 have ears to hear, let him hear.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4:24  |  Mark 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又說：「你們所聽的要留心。你們用甚麼量器量給人，也必用甚麼量器量給你們，並且要多給你們。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Take heed what ye hear: with what measure ye mete, it shall be measured to you: and unto you that hear shall more be given.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4:25  |  Mark 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因為有的，還要給他；沒有的，連他所有的也要奪去。」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hath, to him shall be given: and he that hath not, from him shall be taken even that which he hath.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4:26  |  Mark 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又說：「神的國如同人把種撒在地上。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So is the kingdom of God, as if a man should cast seed into the ground;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4:27  |  Mark 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黑夜睡覺，白日起來，這種就發芽漸長，那人卻不曉得如何這樣。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should sleep, and rise night and day, and the seed should spring and grow up, he knoweth not how.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4:28  |  Mark 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地生五穀是出於自然的：先發苗，後長穗，再後穗上結成飽滿的子粒；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earth bringeth forth fruit of herself; first the blade, then the ear, after that the full corn in the 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4:29  |  Mark 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穀既熟了，就用鐮刀去割，因為收成的時候到了。」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the fruit is brought forth, immediately he putteth in the sickle, because the harvest is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4:30  |  Mark 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又說：「神的國，我們可用甚麼比較呢？可用甚麼比喻表明呢？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Whereunto shall we liken the kingdom of God? or with what comparison shall we compare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4:31  |  Mark 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好像一粒芥菜種，種在地裏的時候，雖比地上的百種都小，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like a grain of mustard seed, which, when it is sown in the earth, is less than all the seeds that be in the earth: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4:32  |  Mark 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但種上以後，就長起來，比各樣的菜都大，又長出大枝來，甚至天上的飛鳥可以宿在它 的蔭下。」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it is sown, it groweth up, and becometh greater than all herbs, and shooteth out great branches; so that the fowls of the air may lodge under the shadow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4:33  |  Mark 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耶穌用許多這樣的比喻，照他們所能聽的，對他們講道。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with many such parables spake he the word unto them, as they were able to hear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4:34  |  Mark 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若不用比喻，就不對他們講；沒有人的時候，就把一切的道講給門徒聽。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without a parable spake he not unto them: and when they were alone, he expounded all things to his disciples.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4:35  |  Mark 4:35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當那天晚上，耶穌對門徒說：「我們渡到那邊去吧。」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same day, when the even was come, he saith unto them, Let us pass over unto the other side.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4:36  |  Mark 4:36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門徒離開眾人，耶穌仍在船上，他們就把他一同帶去；也有別的船和他同行。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had sent away the multitude, they took him even as he was in the ship. And there were also with him other little ships.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4:37  |  Mark 4:37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忽然起了暴風，波浪打入船內，甚至船要滿了水。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arose a great storm of wind, and the waves beat into the ship, so that it was now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4:38  |  Mark 4:38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耶穌在船尾上，枕着枕頭睡覺。門徒叫醒了他，說：「夫子！我們喪命，你不顧嗎？」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was in the hinder part of the ship, asleep on a pillow: and they awake him, and say unto him, Master, carest thou not that we perish?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4:39  |  Mark 4:39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耶穌醒了，斥責風，向海說：「住了吧！靜了吧！」風就止住，大大地平靜了。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arose, and rebuked the wind, and said unto the sea, Peace, be still. And the wind ceased, and there was a great calm.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4:40  |  Mark 4:40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耶穌對他們說：「為甚麼膽怯？你們還沒有信心嗎？」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Why are ye so fearful? how is it that ye have no faith?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4:41  |  Mark 4:41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他們就大大地懼怕，彼此說：「這到底是誰，連風和海也聽從他了。」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feared exceedingly, and said one to another, What manner of man is this, that even the wind and the sea obey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2026-08-30T06:54:50.0900000Z</dcterms:created>
  <dcterms:modified xsi:type="dcterms:W3CDTF">2026-08-30T06:54:50.0900000Z</dcterms:modified>
</coreProperties>
</file>