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5de987d82414f7e" /><Relationship Type="http://schemas.openxmlformats.org/officeDocument/2006/relationships/extended-properties" Target="/docProps/app.xml" Id="Rc39e4020d59a46ac" /><Relationship Type="http://schemas.openxmlformats.org/officeDocument/2006/relationships/officeDocument" Target="/ppt/presentation.xml" Id="R9320f4c1f76540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5116c208da441de"/>
  </p:sldMasterIdLst>
  <p:notesMasterIdLst>
    <p:notesMasterId xmlns:r="http://schemas.openxmlformats.org/officeDocument/2006/relationships" r:id="R469e15d32460474e"/>
  </p:notesMasterIdLst>
  <p:sldIdLst>
    <p:sldId xmlns:r="http://schemas.openxmlformats.org/officeDocument/2006/relationships" id="256" r:id="R152c15a7d1f44a67"/>
    <p:sldId xmlns:r="http://schemas.openxmlformats.org/officeDocument/2006/relationships" id="257" r:id="Rb7793d8691c74d02"/>
    <p:sldId xmlns:r="http://schemas.openxmlformats.org/officeDocument/2006/relationships" id="258" r:id="R6e8c86d7172b4814"/>
    <p:sldId xmlns:r="http://schemas.openxmlformats.org/officeDocument/2006/relationships" id="259" r:id="R39ff28b286ad4256"/>
    <p:sldId xmlns:r="http://schemas.openxmlformats.org/officeDocument/2006/relationships" id="260" r:id="R3aa1253479774472"/>
    <p:sldId xmlns:r="http://schemas.openxmlformats.org/officeDocument/2006/relationships" id="261" r:id="Rac4d799dd9304e03"/>
    <p:sldId xmlns:r="http://schemas.openxmlformats.org/officeDocument/2006/relationships" id="262" r:id="R886dda2728d245a2"/>
    <p:sldId xmlns:r="http://schemas.openxmlformats.org/officeDocument/2006/relationships" id="263" r:id="R7c9e282c2d184ff9"/>
    <p:sldId xmlns:r="http://schemas.openxmlformats.org/officeDocument/2006/relationships" id="264" r:id="Ra1c2b6090ca64ad6"/>
    <p:sldId xmlns:r="http://schemas.openxmlformats.org/officeDocument/2006/relationships" id="265" r:id="R4a510ba0d4344671"/>
    <p:sldId xmlns:r="http://schemas.openxmlformats.org/officeDocument/2006/relationships" id="266" r:id="R104e320e4a9c4b1f"/>
    <p:sldId xmlns:r="http://schemas.openxmlformats.org/officeDocument/2006/relationships" id="267" r:id="Rb054ec5c0db14c67"/>
    <p:sldId xmlns:r="http://schemas.openxmlformats.org/officeDocument/2006/relationships" id="268" r:id="Re2bd240d3c2b4cbb"/>
    <p:sldId xmlns:r="http://schemas.openxmlformats.org/officeDocument/2006/relationships" id="269" r:id="Rd9f99bacdab943ee"/>
    <p:sldId xmlns:r="http://schemas.openxmlformats.org/officeDocument/2006/relationships" id="270" r:id="R74622f57f502440f"/>
    <p:sldId xmlns:r="http://schemas.openxmlformats.org/officeDocument/2006/relationships" id="271" r:id="R9ae4c95ff76d4a20"/>
    <p:sldId xmlns:r="http://schemas.openxmlformats.org/officeDocument/2006/relationships" id="272" r:id="R2391c401fbb747da"/>
    <p:sldId xmlns:r="http://schemas.openxmlformats.org/officeDocument/2006/relationships" id="273" r:id="R9f9dd0b356934fea"/>
    <p:sldId xmlns:r="http://schemas.openxmlformats.org/officeDocument/2006/relationships" id="274" r:id="Rdb24c676b9d447d4"/>
    <p:sldId xmlns:r="http://schemas.openxmlformats.org/officeDocument/2006/relationships" id="275" r:id="Rd49a9f7458964c89"/>
    <p:sldId xmlns:r="http://schemas.openxmlformats.org/officeDocument/2006/relationships" id="276" r:id="Ra76a29b8e34846ca"/>
    <p:sldId xmlns:r="http://schemas.openxmlformats.org/officeDocument/2006/relationships" id="277" r:id="Rc1ded59694cc41d1"/>
    <p:sldId xmlns:r="http://schemas.openxmlformats.org/officeDocument/2006/relationships" id="278" r:id="Rd8ce820de7364a19"/>
    <p:sldId xmlns:r="http://schemas.openxmlformats.org/officeDocument/2006/relationships" id="279" r:id="Rae5700251750444b"/>
    <p:sldId xmlns:r="http://schemas.openxmlformats.org/officeDocument/2006/relationships" id="280" r:id="R055854c166284e53"/>
    <p:sldId xmlns:r="http://schemas.openxmlformats.org/officeDocument/2006/relationships" id="281" r:id="R4b7c764648c64c63"/>
    <p:sldId xmlns:r="http://schemas.openxmlformats.org/officeDocument/2006/relationships" id="282" r:id="R724da659140649d7"/>
    <p:sldId xmlns:r="http://schemas.openxmlformats.org/officeDocument/2006/relationships" id="283" r:id="R6616d7d012cb41bf"/>
    <p:sldId xmlns:r="http://schemas.openxmlformats.org/officeDocument/2006/relationships" id="284" r:id="R2d1e007665254788"/>
    <p:sldId xmlns:r="http://schemas.openxmlformats.org/officeDocument/2006/relationships" id="285" r:id="Reb314a2f30104e88"/>
    <p:sldId xmlns:r="http://schemas.openxmlformats.org/officeDocument/2006/relationships" id="286" r:id="R445ff376412b4adb"/>
    <p:sldId xmlns:r="http://schemas.openxmlformats.org/officeDocument/2006/relationships" id="287" r:id="R126e2b5945694fd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d3c12dce0d435d" /><Relationship Type="http://schemas.openxmlformats.org/officeDocument/2006/relationships/slideMaster" Target="/ppt/slideMasters/slideMaster1.xml" Id="Ra5116c208da441de" /><Relationship Type="http://schemas.openxmlformats.org/officeDocument/2006/relationships/notesMaster" Target="/ppt/notesMasters/notesMaster1.xml" Id="R469e15d32460474e" /><Relationship Type="http://schemas.openxmlformats.org/officeDocument/2006/relationships/presProps" Target="/ppt/presProps.xml" Id="R24f84cb3fc0d496d" /><Relationship Type="http://schemas.openxmlformats.org/officeDocument/2006/relationships/tableStyles" Target="/ppt/tableStyles.xml" Id="Rd91e9e1c52f24f4a" /><Relationship Type="http://schemas.openxmlformats.org/officeDocument/2006/relationships/slide" Target="/ppt/slides/slide1.xml" Id="R152c15a7d1f44a67" /><Relationship Type="http://schemas.openxmlformats.org/officeDocument/2006/relationships/slide" Target="/ppt/slides/slide2.xml" Id="Rb7793d8691c74d02" /><Relationship Type="http://schemas.openxmlformats.org/officeDocument/2006/relationships/slide" Target="/ppt/slides/slide3.xml" Id="R6e8c86d7172b4814" /><Relationship Type="http://schemas.openxmlformats.org/officeDocument/2006/relationships/slide" Target="/ppt/slides/slide4.xml" Id="R39ff28b286ad4256" /><Relationship Type="http://schemas.openxmlformats.org/officeDocument/2006/relationships/slide" Target="/ppt/slides/slide5.xml" Id="R3aa1253479774472" /><Relationship Type="http://schemas.openxmlformats.org/officeDocument/2006/relationships/slide" Target="/ppt/slides/slide6.xml" Id="Rac4d799dd9304e03" /><Relationship Type="http://schemas.openxmlformats.org/officeDocument/2006/relationships/slide" Target="/ppt/slides/slide7.xml" Id="R886dda2728d245a2" /><Relationship Type="http://schemas.openxmlformats.org/officeDocument/2006/relationships/slide" Target="/ppt/slides/slide8.xml" Id="R7c9e282c2d184ff9" /><Relationship Type="http://schemas.openxmlformats.org/officeDocument/2006/relationships/slide" Target="/ppt/slides/slide9.xml" Id="Ra1c2b6090ca64ad6" /><Relationship Type="http://schemas.openxmlformats.org/officeDocument/2006/relationships/slide" Target="/ppt/slides/slide10.xml" Id="R4a510ba0d4344671" /><Relationship Type="http://schemas.openxmlformats.org/officeDocument/2006/relationships/slide" Target="/ppt/slides/slide11.xml" Id="R104e320e4a9c4b1f" /><Relationship Type="http://schemas.openxmlformats.org/officeDocument/2006/relationships/slide" Target="/ppt/slides/slide12.xml" Id="Rb054ec5c0db14c67" /><Relationship Type="http://schemas.openxmlformats.org/officeDocument/2006/relationships/slide" Target="/ppt/slides/slide13.xml" Id="Re2bd240d3c2b4cbb" /><Relationship Type="http://schemas.openxmlformats.org/officeDocument/2006/relationships/slide" Target="/ppt/slides/slide14.xml" Id="Rd9f99bacdab943ee" /><Relationship Type="http://schemas.openxmlformats.org/officeDocument/2006/relationships/slide" Target="/ppt/slides/slide15.xml" Id="R74622f57f502440f" /><Relationship Type="http://schemas.openxmlformats.org/officeDocument/2006/relationships/slide" Target="/ppt/slides/slide16.xml" Id="R9ae4c95ff76d4a20" /><Relationship Type="http://schemas.openxmlformats.org/officeDocument/2006/relationships/slide" Target="/ppt/slides/slide17.xml" Id="R2391c401fbb747da" /><Relationship Type="http://schemas.openxmlformats.org/officeDocument/2006/relationships/slide" Target="/ppt/slides/slide18.xml" Id="R9f9dd0b356934fea" /><Relationship Type="http://schemas.openxmlformats.org/officeDocument/2006/relationships/slide" Target="/ppt/slides/slide19.xml" Id="Rdb24c676b9d447d4" /><Relationship Type="http://schemas.openxmlformats.org/officeDocument/2006/relationships/slide" Target="/ppt/slides/slide20.xml" Id="Rd49a9f7458964c89" /><Relationship Type="http://schemas.openxmlformats.org/officeDocument/2006/relationships/slide" Target="/ppt/slides/slide21.xml" Id="Ra76a29b8e34846ca" /><Relationship Type="http://schemas.openxmlformats.org/officeDocument/2006/relationships/slide" Target="/ppt/slides/slide22.xml" Id="Rc1ded59694cc41d1" /><Relationship Type="http://schemas.openxmlformats.org/officeDocument/2006/relationships/slide" Target="/ppt/slides/slide23.xml" Id="Rd8ce820de7364a19" /><Relationship Type="http://schemas.openxmlformats.org/officeDocument/2006/relationships/slide" Target="/ppt/slides/slide24.xml" Id="Rae5700251750444b" /><Relationship Type="http://schemas.openxmlformats.org/officeDocument/2006/relationships/slide" Target="/ppt/slides/slide25.xml" Id="R055854c166284e53" /><Relationship Type="http://schemas.openxmlformats.org/officeDocument/2006/relationships/slide" Target="/ppt/slides/slide26.xml" Id="R4b7c764648c64c63" /><Relationship Type="http://schemas.openxmlformats.org/officeDocument/2006/relationships/slide" Target="/ppt/slides/slide27.xml" Id="R724da659140649d7" /><Relationship Type="http://schemas.openxmlformats.org/officeDocument/2006/relationships/slide" Target="/ppt/slides/slide28.xml" Id="R6616d7d012cb41bf" /><Relationship Type="http://schemas.openxmlformats.org/officeDocument/2006/relationships/slide" Target="/ppt/slides/slide29.xml" Id="R2d1e007665254788" /><Relationship Type="http://schemas.openxmlformats.org/officeDocument/2006/relationships/slide" Target="/ppt/slides/slide30.xml" Id="Reb314a2f30104e88" /><Relationship Type="http://schemas.openxmlformats.org/officeDocument/2006/relationships/slide" Target="/ppt/slides/slide31.xml" Id="R445ff376412b4adb" /><Relationship Type="http://schemas.openxmlformats.org/officeDocument/2006/relationships/slide" Target="/ppt/slides/slide32.xml" Id="R126e2b5945694f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bd493dee17e41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f3c154b1c34056" /><Relationship Type="http://schemas.openxmlformats.org/officeDocument/2006/relationships/notesMaster" Target="/ppt/notesMasters/notesMaster1.xml" Id="R60240d22af0143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3c2728bd4264872" /><Relationship Type="http://schemas.openxmlformats.org/officeDocument/2006/relationships/notesMaster" Target="/ppt/notesMasters/notesMaster1.xml" Id="Rc76d2d85dd1a42c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a444307ca2b47fe" /><Relationship Type="http://schemas.openxmlformats.org/officeDocument/2006/relationships/notesMaster" Target="/ppt/notesMasters/notesMaster1.xml" Id="R771eb6798d654b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309afdac64d424c" /><Relationship Type="http://schemas.openxmlformats.org/officeDocument/2006/relationships/notesMaster" Target="/ppt/notesMasters/notesMaster1.xml" Id="R7853c75d44b449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67adcabdbe4dd6" /><Relationship Type="http://schemas.openxmlformats.org/officeDocument/2006/relationships/notesMaster" Target="/ppt/notesMasters/notesMaster1.xml" Id="R393669a88ff6461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656f8a8ac4741d6" /><Relationship Type="http://schemas.openxmlformats.org/officeDocument/2006/relationships/notesMaster" Target="/ppt/notesMasters/notesMaster1.xml" Id="R693b49263c8d466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207fe5d12c44336" /><Relationship Type="http://schemas.openxmlformats.org/officeDocument/2006/relationships/notesMaster" Target="/ppt/notesMasters/notesMaster1.xml" Id="R6c194879ee484f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52d4c7e27944ae2" /><Relationship Type="http://schemas.openxmlformats.org/officeDocument/2006/relationships/notesMaster" Target="/ppt/notesMasters/notesMaster1.xml" Id="R53403a21afa24fb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1e4794560d24578" /><Relationship Type="http://schemas.openxmlformats.org/officeDocument/2006/relationships/notesMaster" Target="/ppt/notesMasters/notesMaster1.xml" Id="Rd3945ba02ff64eb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38de621949740f7" /><Relationship Type="http://schemas.openxmlformats.org/officeDocument/2006/relationships/notesMaster" Target="/ppt/notesMasters/notesMaster1.xml" Id="Rafa5d36fc97d457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93c8ffe51a348f8" /><Relationship Type="http://schemas.openxmlformats.org/officeDocument/2006/relationships/notesMaster" Target="/ppt/notesMasters/notesMaster1.xml" Id="R9919f400bd47408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85d62fd39f4460f" /><Relationship Type="http://schemas.openxmlformats.org/officeDocument/2006/relationships/notesMaster" Target="/ppt/notesMasters/notesMaster1.xml" Id="Re1e9ef7ec44c4c9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6b9396f12e640d9" /><Relationship Type="http://schemas.openxmlformats.org/officeDocument/2006/relationships/notesMaster" Target="/ppt/notesMasters/notesMaster1.xml" Id="Rfc7ce72341004bd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3291cefda7a4e0d" /><Relationship Type="http://schemas.openxmlformats.org/officeDocument/2006/relationships/notesMaster" Target="/ppt/notesMasters/notesMaster1.xml" Id="R1648af10d355412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b379af9b59a4970" /><Relationship Type="http://schemas.openxmlformats.org/officeDocument/2006/relationships/notesMaster" Target="/ppt/notesMasters/notesMaster1.xml" Id="R1bdd704a4d934ff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2d7334cf3f94b95" /><Relationship Type="http://schemas.openxmlformats.org/officeDocument/2006/relationships/notesMaster" Target="/ppt/notesMasters/notesMaster1.xml" Id="R314ebc23dcc7412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9ba2f1fab2444ed" /><Relationship Type="http://schemas.openxmlformats.org/officeDocument/2006/relationships/notesMaster" Target="/ppt/notesMasters/notesMaster1.xml" Id="R15e1526bdc0b47b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ac5416288224286" /><Relationship Type="http://schemas.openxmlformats.org/officeDocument/2006/relationships/notesMaster" Target="/ppt/notesMasters/notesMaster1.xml" Id="R218248fdb2bd4cd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9b954d84d2e4968" /><Relationship Type="http://schemas.openxmlformats.org/officeDocument/2006/relationships/notesMaster" Target="/ppt/notesMasters/notesMaster1.xml" Id="Rbff73048f6bc4dd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8c87ecf52514589" /><Relationship Type="http://schemas.openxmlformats.org/officeDocument/2006/relationships/notesMaster" Target="/ppt/notesMasters/notesMaster1.xml" Id="Rbe6444f519bb402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c6261509eae4d30" /><Relationship Type="http://schemas.openxmlformats.org/officeDocument/2006/relationships/notesMaster" Target="/ppt/notesMasters/notesMaster1.xml" Id="Rf30c492889fc449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38216af7fbf4acd" /><Relationship Type="http://schemas.openxmlformats.org/officeDocument/2006/relationships/notesMaster" Target="/ppt/notesMasters/notesMaster1.xml" Id="R516dd38f1bb04a6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45eef2f53c24e44" /><Relationship Type="http://schemas.openxmlformats.org/officeDocument/2006/relationships/notesMaster" Target="/ppt/notesMasters/notesMaster1.xml" Id="R26bdff34540b4ad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a84a742515a4236" /><Relationship Type="http://schemas.openxmlformats.org/officeDocument/2006/relationships/notesMaster" Target="/ppt/notesMasters/notesMaster1.xml" Id="R2769819709d7496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c7779bade164d56" /><Relationship Type="http://schemas.openxmlformats.org/officeDocument/2006/relationships/notesMaster" Target="/ppt/notesMasters/notesMaster1.xml" Id="Rdb5f82a033d8499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34ec9e90b5844b9" /><Relationship Type="http://schemas.openxmlformats.org/officeDocument/2006/relationships/notesMaster" Target="/ppt/notesMasters/notesMaster1.xml" Id="Re4f3b53c169742c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b85d5c80e0e421a" /><Relationship Type="http://schemas.openxmlformats.org/officeDocument/2006/relationships/notesMaster" Target="/ppt/notesMasters/notesMaster1.xml" Id="R1a0edda7d066431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77e41feef82414a" /><Relationship Type="http://schemas.openxmlformats.org/officeDocument/2006/relationships/notesMaster" Target="/ppt/notesMasters/notesMaster1.xml" Id="R76c10f86f688467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98d77557a9b43d9" /><Relationship Type="http://schemas.openxmlformats.org/officeDocument/2006/relationships/notesMaster" Target="/ppt/notesMasters/notesMaster1.xml" Id="R0244da58e03a438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f2fa5b90e724112" /><Relationship Type="http://schemas.openxmlformats.org/officeDocument/2006/relationships/notesMaster" Target="/ppt/notesMasters/notesMaster1.xml" Id="R7948d31c82314a3e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562df9908194c89" /><Relationship Type="http://schemas.openxmlformats.org/officeDocument/2006/relationships/notesMaster" Target="/ppt/notesMasters/notesMaster1.xml" Id="R604d1b64e9aa49e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d6435c603fab44dd" /><Relationship Type="http://schemas.openxmlformats.org/officeDocument/2006/relationships/notesMaster" Target="/ppt/notesMasters/notesMaster1.xml" Id="Rd8f3beb1e17d4b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e20f4900db4e4a" /><Relationship Type="http://schemas.openxmlformats.org/officeDocument/2006/relationships/image" Target="/ppt/media/image.png" Id="R6754a848e41146d7" /><Relationship Type="http://schemas.openxmlformats.org/officeDocument/2006/relationships/image" Target="/ppt/media/image2.png" Id="Rf23b3f6141874b2f" /><Relationship Type="http://schemas.openxmlformats.org/officeDocument/2006/relationships/image" Target="/ppt/media/image.jpeg" Id="R20203a33f7d0483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e096ed9b2a452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754a848e41146d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23b3f6141874b2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203a33f7d0483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c05bbef6a5e49ba" /><Relationship Type="http://schemas.openxmlformats.org/officeDocument/2006/relationships/slideLayout" Target="/ppt/slideLayouts/slideLayout1.xml" Id="R9862dcaea15047c4" /><Relationship Type="http://schemas.openxmlformats.org/officeDocument/2006/relationships/slideLayout" Target="/ppt/slideLayouts/slideLayout2.xml" Id="Rd86e50070367427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62dcaea15047c4"/>
    <p:sldLayoutId xmlns:r="http://schemas.openxmlformats.org/officeDocument/2006/relationships" id="2147483650" r:id="Rd86e50070367427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954e1acdb14c8e" /><Relationship Type="http://schemas.openxmlformats.org/officeDocument/2006/relationships/notesSlide" Target="/ppt/notesSlides/notesSlide1.xml" Id="Rf3d833c9d69d45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ec2c5c48f849a2" /><Relationship Type="http://schemas.openxmlformats.org/officeDocument/2006/relationships/notesSlide" Target="/ppt/notesSlides/notesSlide2.xml" Id="R185c8b74778043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04688041d34007" /><Relationship Type="http://schemas.openxmlformats.org/officeDocument/2006/relationships/notesSlide" Target="/ppt/notesSlides/notesSlide3.xml" Id="R986e9a61b7a9429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88f8b3ac204825" /><Relationship Type="http://schemas.openxmlformats.org/officeDocument/2006/relationships/notesSlide" Target="/ppt/notesSlides/notesSlide4.xml" Id="Rc04d82775922407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90a7147f70426e" /><Relationship Type="http://schemas.openxmlformats.org/officeDocument/2006/relationships/notesSlide" Target="/ppt/notesSlides/notesSlide5.xml" Id="R678a61a45b7b43f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674d148bc044b1" /><Relationship Type="http://schemas.openxmlformats.org/officeDocument/2006/relationships/notesSlide" Target="/ppt/notesSlides/notesSlide6.xml" Id="R42cbf271ed934d2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88fede912f4a66" /><Relationship Type="http://schemas.openxmlformats.org/officeDocument/2006/relationships/notesSlide" Target="/ppt/notesSlides/notesSlide7.xml" Id="Rcfc4a80b40674eb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7c232bad1d43cf" /><Relationship Type="http://schemas.openxmlformats.org/officeDocument/2006/relationships/notesSlide" Target="/ppt/notesSlides/notesSlide8.xml" Id="R69b70abf0f734f0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457557f1b84a9d" /><Relationship Type="http://schemas.openxmlformats.org/officeDocument/2006/relationships/notesSlide" Target="/ppt/notesSlides/notesSlide9.xml" Id="Re89505123b0f41d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f50c4bf0204622" /><Relationship Type="http://schemas.openxmlformats.org/officeDocument/2006/relationships/notesSlide" Target="/ppt/notesSlides/notesSlide10.xml" Id="R29a64870a81440e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d0ffe664044884" /><Relationship Type="http://schemas.openxmlformats.org/officeDocument/2006/relationships/notesSlide" Target="/ppt/notesSlides/notesSlide11.xml" Id="R6fa759ce82ef4ae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ebec6dea8941ff" /><Relationship Type="http://schemas.openxmlformats.org/officeDocument/2006/relationships/notesSlide" Target="/ppt/notesSlides/notesSlide12.xml" Id="R224e4e780adb4ff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d2aff8e9c34de1" /><Relationship Type="http://schemas.openxmlformats.org/officeDocument/2006/relationships/notesSlide" Target="/ppt/notesSlides/notesSlide13.xml" Id="R197c44b7448b475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636352537d4a37" /><Relationship Type="http://schemas.openxmlformats.org/officeDocument/2006/relationships/notesSlide" Target="/ppt/notesSlides/notesSlide14.xml" Id="Rcd81c0ca68554db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87eb1d83594c3c" /><Relationship Type="http://schemas.openxmlformats.org/officeDocument/2006/relationships/notesSlide" Target="/ppt/notesSlides/notesSlide15.xml" Id="R9db88192884242b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467a5775444a01" /><Relationship Type="http://schemas.openxmlformats.org/officeDocument/2006/relationships/notesSlide" Target="/ppt/notesSlides/notesSlide16.xml" Id="Ra39d301603e34ac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59f5618aa844aa" /><Relationship Type="http://schemas.openxmlformats.org/officeDocument/2006/relationships/notesSlide" Target="/ppt/notesSlides/notesSlide17.xml" Id="R4548e44cb7254f8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07b7a00fcd4d51" /><Relationship Type="http://schemas.openxmlformats.org/officeDocument/2006/relationships/notesSlide" Target="/ppt/notesSlides/notesSlide18.xml" Id="Rf6e6a37a5c21445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c5aab627e04bcc" /><Relationship Type="http://schemas.openxmlformats.org/officeDocument/2006/relationships/notesSlide" Target="/ppt/notesSlides/notesSlide19.xml" Id="Rdf9dd193c381422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2425a2e1f84324" /><Relationship Type="http://schemas.openxmlformats.org/officeDocument/2006/relationships/notesSlide" Target="/ppt/notesSlides/notesSlide20.xml" Id="R1c5274fa50a341c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f77d9925fd4858" /><Relationship Type="http://schemas.openxmlformats.org/officeDocument/2006/relationships/notesSlide" Target="/ppt/notesSlides/notesSlide21.xml" Id="R0ba623e2ff9a404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67995b606443c1" /><Relationship Type="http://schemas.openxmlformats.org/officeDocument/2006/relationships/notesSlide" Target="/ppt/notesSlides/notesSlide22.xml" Id="Ref8628d6106d4c2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112177645245c6" /><Relationship Type="http://schemas.openxmlformats.org/officeDocument/2006/relationships/notesSlide" Target="/ppt/notesSlides/notesSlide23.xml" Id="Rf18ddcfca0d84e5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9a6c69779d48e3" /><Relationship Type="http://schemas.openxmlformats.org/officeDocument/2006/relationships/notesSlide" Target="/ppt/notesSlides/notesSlide24.xml" Id="R62048aad85794f5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00da40663645f9" /><Relationship Type="http://schemas.openxmlformats.org/officeDocument/2006/relationships/notesSlide" Target="/ppt/notesSlides/notesSlide25.xml" Id="R78c8b9be3fcb451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6a526734594668" /><Relationship Type="http://schemas.openxmlformats.org/officeDocument/2006/relationships/notesSlide" Target="/ppt/notesSlides/notesSlide26.xml" Id="R52ec63224e2d4e5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83875231e14dba" /><Relationship Type="http://schemas.openxmlformats.org/officeDocument/2006/relationships/notesSlide" Target="/ppt/notesSlides/notesSlide27.xml" Id="R8622bafbcece497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51a597790247ba" /><Relationship Type="http://schemas.openxmlformats.org/officeDocument/2006/relationships/notesSlide" Target="/ppt/notesSlides/notesSlide28.xml" Id="R95aacc7d00be43f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0491c3e0da4694" /><Relationship Type="http://schemas.openxmlformats.org/officeDocument/2006/relationships/notesSlide" Target="/ppt/notesSlides/notesSlide29.xml" Id="Rda2c20180d034d6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938afdeafc4098" /><Relationship Type="http://schemas.openxmlformats.org/officeDocument/2006/relationships/notesSlide" Target="/ppt/notesSlides/notesSlide30.xml" Id="R390625f907a04de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f8281a826044eb" /><Relationship Type="http://schemas.openxmlformats.org/officeDocument/2006/relationships/notesSlide" Target="/ppt/notesSlides/notesSlide31.xml" Id="Rb24659b3a380489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15201bd8964aec" /><Relationship Type="http://schemas.openxmlformats.org/officeDocument/2006/relationships/notesSlide" Target="/ppt/notesSlides/notesSlide32.xml" Id="Rf812fbdfc532482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詩篇第22章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22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22:1  |  Psalms 22:1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大衛的詩，交與伶長。調用朝鹿。 我的神，我的神！為甚麼離棄我？ [為甚麼]遠離不救我？不聽我唉哼的言語？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Aijeleth Shahar, A Psalm of David. My God, my God, why hast thou forsaken me? why art thou so far from helping me, and from the words of my roaring?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22:2  |  Psalms 22:2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我的神啊，我白日呼求，你不應允， 夜間呼求，並不住聲。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my God, I cry in the daytime, but thou hearest not; and in the night season, and am not silent.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22:3  |  Psalms 22:3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但你是聖潔的， 是用以色列的讚美為寶座的。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 art holy, O thou that inhabitest the praises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22:4  |  Psalms 22:4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我們的祖宗倚靠你； 他們倚靠你，你便解救他們。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fathers trusted in thee: they trusted, and thou didst deliver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22:5  |  Psalms 22:5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他們哀求你，便蒙解救； 他們倚靠你，就不羞愧。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cried unto thee, and were delivered: they trusted in thee, and were not confounded.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22:6  |  Psalms 22:6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但我是蟲，不是人， 被眾人羞辱，被百姓藐視。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am a worm, and no man; a reproach of men, and despised of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22:7  |  Psalms 22:7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凡看見我的都嗤笑我； 他們撇嘴搖頭，[說]：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they that see me laugh me to scorn: they shoot out the lip, they shake the head,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22:8  |  Psalms 22:8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他把[自己]交託耶和華，耶和華可以救他吧！ 耶和華既喜悅他，可以搭救他吧！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trusted on the LORD that he would deliver him: let him deliver him, seeing he delighted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22:9  |  Psalms 22:9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但你是叫我出母腹的； 我在母懷裏，你就使我有倚靠的心。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 art he that took me out of the womb: thou didst make me hope when I was upon my mother’s breasts.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22:10  |  Psalms 22:10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我自出母胎就被交在你手裏； 從我母親生我，你就是我的神。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was cast upon thee from the womb: thou art my God from my mother’s belly.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22:11  |  Psalms 22:11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求你不要遠離我！ 因為急難臨近了，沒有人幫助我。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far from me; for trouble is near; for there is none to help.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22:12  |  Psalms 22:12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有許多公牛圍繞我， 巴珊大力的公牛四面困住我。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 bulls have compassed me: strong bulls of Bashan have beset me round.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22:13  |  Psalms 22:13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牠們向我張口， 好像抓撕吼叫的獅子。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gaped upon me with their mouths, as a ravening and a roaring lion.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22:14  |  Psalms 22:14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我如水被倒出來； 我的骨頭都脫了節； 我心在我裏面如蠟鎔化。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poured out like water, and all my bones are out of joint: my heart is like wax; it is melted in the midst of my bowels.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22:15  |  Psalms 22:15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我的精力枯乾，如同瓦片； 我的舌頭貼在我牙床上。 你將我安置在死地的塵土中。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strength is dried up like a potsherd; and my tongue cleaveth to my jaws; and thou hast brought me into the dust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22:16  |  Psalms 22:16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犬類圍着我，惡黨環繞我； 他們扎了我的手，我的腳。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dogs have compassed me: the assembly of the wicked have inclosed me: they pierced my hands and my feet.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22:17  |  Psalms 22:17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我的骨頭，我都能數過； 他們瞪着眼看我。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may tell all my bones: they look and stare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22:18  |  Psalms 22:18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他們分我的外衣， 為我的裏衣拈鬮。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part my garments among them, and cast lots upon my vesture.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22:19  |  Psalms 22:19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耶和華啊，求你不要遠離我！ 我的救主啊，求你快來幫助我！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be not thou far from me, O LORD: O my strength, haste thee to help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22:20  |  Psalms 22:20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求你救我的靈魂脫離刀劍， 救我的生命脫離犬類，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my soul from the sword; my darling from the power of the dog.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22:21  |  Psalms 22:21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救我脫離獅子的口； 你已經應允我，使我脫離野牛的角。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Save me from the lion’s mouth: for thou hast heard me from the horns of the unicorns.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22:22  |  Psalms 22:22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我要將你的名傳與我的弟兄， 在會中我要讚美你。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declare thy name unto my brethren: in the midst of the congregation will I praise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22:23  |  Psalms 22:23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你們敬畏耶和華的人要讚美他！ 雅各的後裔都要榮耀他！ 以色列的後裔都要懼怕他！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that fear the LORD, praise him; all ye the seed of Jacob, glorify him; and fear him, all ye the seed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22:24  |  Psalms 22:24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因為他沒有藐視憎惡受苦的人， 也沒有向他掩面； 那受苦之人呼籲的時候，他就垂聽。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hath not despised nor abhorred the affliction of the afflicted; neither hath he hid his face from him; but when he cried unto him, he heard.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22:25  |  Psalms 22:25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我在大會中讚美你的話是從你而來的； 我要在敬畏耶和華的人面前還我的願。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praise shall be of thee in the great congregation: I will pay my vows before them that fear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22:26  |  Psalms 22:26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謙卑的人必吃得飽足； 尋求耶和華的人必讚美他。 願你們的心永遠活着！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meek shall eat and be satisfied: they shall praise the LORD that seek him: your heart shall live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22:27  |  Psalms 22:27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地的四極都要想念耶和華，並且歸順他； 列國的萬族都要在你面前敬拜。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ends of the world shall remember and turn unto the LORD: and all the kindreds of the nations shall worship before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22:28  |  Psalms 22:28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因為國權是耶和華的； 他是管理萬國的。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kingdom is the LORD’s: and he is the governor among the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22:29  |  Psalms 22:29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地上一切豐肥的人必吃喝而敬拜； 凡下到塵土中－不能存活自己性命的人 －都要在他面前下拜。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they that be fat upon earth shall eat and worship: all they that go down to the dust shall bow before him: and none can keep alive his own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22:30  |  Psalms 22:30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他必有後裔事奉他； 主所行的事必傳與後代。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seed shall serve him; it shall be accounted to the Lord for a generation.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22:31  |  Psalms 22:31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他們必來把他的公義傳給將要生的民， 言明這事是他所行的。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come, and shall declare his righteousness unto a people that shall be born, that he hath done this.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2026-08-30T04:28:59.5650000Z</dcterms:created>
  <dcterms:modified xsi:type="dcterms:W3CDTF">2026-08-30T04:28:59.5650000Z</dcterms:modified>
</coreProperties>
</file>