
<file path=[Content_Types].xml><?xml version="1.0" encoding="utf-8"?>
<Types xmlns="http://schemas.openxmlformats.org/package/2006/content-types">
  <Default Extension="xml" ContentType="application/vnd.openxmlformats-package.core-properties+xml"/>
  <Default Extension="png" ContentType="image/png"/>
  <Default Extension="jpeg" ContentType="image/jpeg"/>
  <Default Extension="rels" ContentType="application/vnd.openxmlformats-package.relationships+xml"/>
  <Override PartName="/docProps/app.xml" ContentType="application/vnd.openxmlformats-officedocument.extended-properties+xml"/>
  <Override PartName="/ppt/presentation.xml" ContentType="application/vnd.openxmlformats-officedocument.presentationml.presentation.main+xml"/>
  <Override PartName="/ppt/theme/theme1.xml" ContentType="application/vnd.openxmlformats-officedocument.theme+xml"/>
  <Override PartName="/ppt/slideMasters/slideMaster1.xml" ContentType="application/vnd.openxmlformats-officedocument.presentationml.slideMaster+xml"/>
  <Override PartName="/ppt/slideMasters/theme/theme2.xml" ContentType="application/vnd.openxmlformats-officedocument.theme+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notesMasters/notesMaster1.xml" ContentType="application/vnd.openxmlformats-officedocument.presentationml.notesMaster+xml"/>
  <Override PartName="/ppt/notesMasters/theme/theme3.xml" ContentType="application/vnd.openxmlformats-officedocument.theme+xml"/>
  <Override PartName="/ppt/presProps.xml" ContentType="application/vnd.openxmlformats-officedocument.presentationml.presProps+xml"/>
  <Override PartName="/ppt/tableStyles.xml" ContentType="application/vnd.openxmlformats-officedocument.presentationml.tableStyles+xml"/>
  <Override PartName="/ppt/slides/slide1.xml" ContentType="application/vnd.openxmlformats-officedocument.presentationml.slide+xml"/>
  <Override PartName="/ppt/notesSlides/notesSlide1.xml" ContentType="application/vnd.openxmlformats-officedocument.presentationml.notesSlide+xml"/>
  <Override PartName="/ppt/slides/slide2.xml" ContentType="application/vnd.openxmlformats-officedocument.presentationml.slide+xml"/>
  <Override PartName="/ppt/notesSlides/notesSlide2.xml" ContentType="application/vnd.openxmlformats-officedocument.presentationml.notesSlide+xml"/>
  <Override PartName="/ppt/slides/slide3.xml" ContentType="application/vnd.openxmlformats-officedocument.presentationml.slide+xml"/>
  <Override PartName="/ppt/notesSlides/notesSlide3.xml" ContentType="application/vnd.openxmlformats-officedocument.presentationml.notesSlide+xml"/>
  <Override PartName="/ppt/slides/slide4.xml" ContentType="application/vnd.openxmlformats-officedocument.presentationml.slide+xml"/>
  <Override PartName="/ppt/notesSlides/notesSlide4.xml" ContentType="application/vnd.openxmlformats-officedocument.presentationml.notesSlide+xml"/>
  <Override PartName="/ppt/slides/slide5.xml" ContentType="application/vnd.openxmlformats-officedocument.presentationml.slide+xml"/>
  <Override PartName="/ppt/notesSlides/notesSlide5.xml" ContentType="application/vnd.openxmlformats-officedocument.presentationml.notesSlide+xml"/>
  <Override PartName="/ppt/slides/slide6.xml" ContentType="application/vnd.openxmlformats-officedocument.presentationml.slide+xml"/>
  <Override PartName="/ppt/notesSlides/notesSlide6.xml" ContentType="application/vnd.openxmlformats-officedocument.presentationml.notesSlide+xml"/>
  <Override PartName="/ppt/slides/slide7.xml" ContentType="application/vnd.openxmlformats-officedocument.presentationml.slide+xml"/>
  <Override PartName="/ppt/notesSlides/notesSlide7.xml" ContentType="application/vnd.openxmlformats-officedocument.presentationml.notesSlide+xml"/>
  <Override PartName="/ppt/slides/slide8.xml" ContentType="application/vnd.openxmlformats-officedocument.presentationml.slide+xml"/>
  <Override PartName="/ppt/notesSlides/notesSlide8.xml" ContentType="application/vnd.openxmlformats-officedocument.presentationml.notesSlide+xml"/>
  <Override PartName="/ppt/slides/slide9.xml" ContentType="application/vnd.openxmlformats-officedocument.presentationml.slide+xml"/>
  <Override PartName="/ppt/notesSlides/notesSlide9.xml" ContentType="application/vnd.openxmlformats-officedocument.presentationml.notesSlide+xml"/>
  <Override PartName="/ppt/slides/slide10.xml" ContentType="application/vnd.openxmlformats-officedocument.presentationml.slide+xml"/>
  <Override PartName="/ppt/notesSlides/notesSlide10.xml" ContentType="application/vnd.openxmlformats-officedocument.presentationml.notesSlide+xml"/>
  <Override PartName="/ppt/slides/slide11.xml" ContentType="application/vnd.openxmlformats-officedocument.presentationml.slide+xml"/>
  <Override PartName="/ppt/notesSlides/notesSlide11.xml" ContentType="application/vnd.openxmlformats-officedocument.presentationml.notesSlide+xml"/>
  <Override PartName="/ppt/slides/slide12.xml" ContentType="application/vnd.openxmlformats-officedocument.presentationml.slide+xml"/>
  <Override PartName="/ppt/notesSlides/notesSlide12.xml" ContentType="application/vnd.openxmlformats-officedocument.presentationml.notesSlide+xml"/>
  <Override PartName="/ppt/slides/slide13.xml" ContentType="application/vnd.openxmlformats-officedocument.presentationml.slide+xml"/>
  <Override PartName="/ppt/notesSlides/notesSlide13.xml" ContentType="application/vnd.openxmlformats-officedocument.presentationml.notesSlide+xml"/>
  <Override PartName="/ppt/slides/slide14.xml" ContentType="application/vnd.openxmlformats-officedocument.presentationml.slide+xml"/>
  <Override PartName="/ppt/notesSlides/notesSlide14.xml" ContentType="application/vnd.openxmlformats-officedocument.presentationml.notesSlide+xml"/>
  <Override PartName="/ppt/slides/slide15.xml" ContentType="application/vnd.openxmlformats-officedocument.presentationml.slide+xml"/>
  <Override PartName="/ppt/notesSlides/notesSlide15.xml" ContentType="application/vnd.openxmlformats-officedocument.presentationml.notesSlide+xml"/>
  <Override PartName="/ppt/slides/slide16.xml" ContentType="application/vnd.openxmlformats-officedocument.presentationml.slide+xml"/>
  <Override PartName="/ppt/notesSlides/notesSlide16.xml" ContentType="application/vnd.openxmlformats-officedocument.presentationml.notesSlide+xml"/>
  <Override PartName="/ppt/slides/slide17.xml" ContentType="application/vnd.openxmlformats-officedocument.presentationml.slide+xml"/>
  <Override PartName="/ppt/notesSlides/notesSlide17.xml" ContentType="application/vnd.openxmlformats-officedocument.presentationml.notesSlide+xml"/>
  <Override PartName="/ppt/slides/slide18.xml" ContentType="application/vnd.openxmlformats-officedocument.presentationml.slide+xml"/>
  <Override PartName="/ppt/notesSlides/notesSlide18.xml" ContentType="application/vnd.openxmlformats-officedocument.presentationml.notesSlide+xml"/>
  <Override PartName="/ppt/slides/slide19.xml" ContentType="application/vnd.openxmlformats-officedocument.presentationml.slide+xml"/>
  <Override PartName="/ppt/notesSlides/notesSlide19.xml" ContentType="application/vnd.openxmlformats-officedocument.presentationml.notesSlide+xml"/>
  <Override PartName="/ppt/slides/slide20.xml" ContentType="application/vnd.openxmlformats-officedocument.presentationml.slide+xml"/>
  <Override PartName="/ppt/notesSlides/notesSlide20.xml" ContentType="application/vnd.openxmlformats-officedocument.presentationml.notesSlide+xml"/>
  <Override PartName="/ppt/slides/slide21.xml" ContentType="application/vnd.openxmlformats-officedocument.presentationml.slide+xml"/>
  <Override PartName="/ppt/notesSlides/notesSlide21.xml" ContentType="application/vnd.openxmlformats-officedocument.presentationml.notesSlide+xml"/>
  <Override PartName="/ppt/slides/slide22.xml" ContentType="application/vnd.openxmlformats-officedocument.presentationml.slide+xml"/>
  <Override PartName="/ppt/notesSlides/notesSlide22.xml" ContentType="application/vnd.openxmlformats-officedocument.presentationml.notesSlide+xml"/>
  <Override PartName="/ppt/slides/slide23.xml" ContentType="application/vnd.openxmlformats-officedocument.presentationml.slide+xml"/>
  <Override PartName="/ppt/notesSlides/notesSlide23.xml" ContentType="application/vnd.openxmlformats-officedocument.presentationml.notesSlide+xml"/>
  <Override PartName="/ppt/slides/slide24.xml" ContentType="application/vnd.openxmlformats-officedocument.presentationml.slide+xml"/>
  <Override PartName="/ppt/notesSlides/notesSlide24.xml" ContentType="application/vnd.openxmlformats-officedocument.presentationml.notesSlide+xml"/>
  <Override PartName="/ppt/slides/slide25.xml" ContentType="application/vnd.openxmlformats-officedocument.presentationml.slide+xml"/>
  <Override PartName="/ppt/notesSlides/notesSlide25.xml" ContentType="application/vnd.openxmlformats-officedocument.presentationml.notesSlide+xml"/>
</Types>
</file>

<file path=_rels/.rels>&#65279;<?xml version="1.0" encoding="utf-8"?><Relationships xmlns="http://schemas.openxmlformats.org/package/2006/relationships"><Relationship Type="http://schemas.openxmlformats.org/package/2006/relationships/metadata/core-properties" Target="/docProps/core.xml" Id="Rbce4d7499ce345da" /><Relationship Type="http://schemas.openxmlformats.org/officeDocument/2006/relationships/extended-properties" Target="/docProps/app.xml" Id="Rcba77fd211c84620" /><Relationship Type="http://schemas.openxmlformats.org/officeDocument/2006/relationships/officeDocument" Target="/ppt/presentation.xml" Id="R59164149878b456d" /></Relationships>
</file>

<file path=ppt/presentation.xml><?xml version="1.0" encoding="utf-8"?>
<p:presentation xmlns:p="http://schemas.openxmlformats.org/presentationml/2006/main">
  <p:sldMasterIdLst>
    <p:sldMasterId xmlns:r="http://schemas.openxmlformats.org/officeDocument/2006/relationships" id="2147483648" r:id="R9d38395d0c7a47b2"/>
  </p:sldMasterIdLst>
  <p:notesMasterIdLst>
    <p:notesMasterId xmlns:r="http://schemas.openxmlformats.org/officeDocument/2006/relationships" r:id="Re5479568073845d2"/>
  </p:notesMasterIdLst>
  <p:sldIdLst>
    <p:sldId xmlns:r="http://schemas.openxmlformats.org/officeDocument/2006/relationships" id="256" r:id="R107ad38085104049"/>
    <p:sldId xmlns:r="http://schemas.openxmlformats.org/officeDocument/2006/relationships" id="257" r:id="R7668e18bf14b4c39"/>
    <p:sldId xmlns:r="http://schemas.openxmlformats.org/officeDocument/2006/relationships" id="258" r:id="R98ca33434c60495f"/>
    <p:sldId xmlns:r="http://schemas.openxmlformats.org/officeDocument/2006/relationships" id="259" r:id="R7992d3c06bd4426b"/>
    <p:sldId xmlns:r="http://schemas.openxmlformats.org/officeDocument/2006/relationships" id="260" r:id="R7267b495b8aa4c31"/>
    <p:sldId xmlns:r="http://schemas.openxmlformats.org/officeDocument/2006/relationships" id="261" r:id="Re7fb169d186f44ab"/>
    <p:sldId xmlns:r="http://schemas.openxmlformats.org/officeDocument/2006/relationships" id="262" r:id="R452c8037b7b24ac2"/>
    <p:sldId xmlns:r="http://schemas.openxmlformats.org/officeDocument/2006/relationships" id="263" r:id="R826a76753bd44dd1"/>
    <p:sldId xmlns:r="http://schemas.openxmlformats.org/officeDocument/2006/relationships" id="264" r:id="Rc65dbfd685114e3e"/>
    <p:sldId xmlns:r="http://schemas.openxmlformats.org/officeDocument/2006/relationships" id="265" r:id="R9ae274648d8c4b20"/>
    <p:sldId xmlns:r="http://schemas.openxmlformats.org/officeDocument/2006/relationships" id="266" r:id="Reb6faf65f15742ab"/>
    <p:sldId xmlns:r="http://schemas.openxmlformats.org/officeDocument/2006/relationships" id="267" r:id="Re375f7db157143e0"/>
    <p:sldId xmlns:r="http://schemas.openxmlformats.org/officeDocument/2006/relationships" id="268" r:id="R5858720c425143f5"/>
    <p:sldId xmlns:r="http://schemas.openxmlformats.org/officeDocument/2006/relationships" id="269" r:id="R9129e96b357a48af"/>
    <p:sldId xmlns:r="http://schemas.openxmlformats.org/officeDocument/2006/relationships" id="270" r:id="Rf411ac4fa6114527"/>
    <p:sldId xmlns:r="http://schemas.openxmlformats.org/officeDocument/2006/relationships" id="271" r:id="Ree88feea4e664899"/>
    <p:sldId xmlns:r="http://schemas.openxmlformats.org/officeDocument/2006/relationships" id="272" r:id="R23132ddaca444350"/>
    <p:sldId xmlns:r="http://schemas.openxmlformats.org/officeDocument/2006/relationships" id="273" r:id="R68410c0851bf45f7"/>
    <p:sldId xmlns:r="http://schemas.openxmlformats.org/officeDocument/2006/relationships" id="274" r:id="Rd67bd35b2377428b"/>
    <p:sldId xmlns:r="http://schemas.openxmlformats.org/officeDocument/2006/relationships" id="275" r:id="R2a2db3b5d7e94dff"/>
    <p:sldId xmlns:r="http://schemas.openxmlformats.org/officeDocument/2006/relationships" id="276" r:id="R66861b441de54a9c"/>
    <p:sldId xmlns:r="http://schemas.openxmlformats.org/officeDocument/2006/relationships" id="277" r:id="R4f788569f55a4d11"/>
    <p:sldId xmlns:r="http://schemas.openxmlformats.org/officeDocument/2006/relationships" id="278" r:id="Rde7b09bf0d8347f3"/>
    <p:sldId xmlns:r="http://schemas.openxmlformats.org/officeDocument/2006/relationships" id="279" r:id="R636e53d57af14e41"/>
    <p:sldId xmlns:r="http://schemas.openxmlformats.org/officeDocument/2006/relationships" id="280" r:id="R0e6f754eab1e424a"/>
  </p:sldIdLst>
  <p:sldSz cx="12192000" cy="6858000"/>
  <p:notesSz cx="6858000" cy="9144000"/>
</p:presentation>
</file>

<file path=ppt/presProps.xml><?xml version="1.0" encoding="utf-8"?>
<p:presentationPr xmlns:p="http://schemas.openxmlformats.org/presentationml/2006/main">
  <p:extLst>
    <p:ext xmlns:p14="http://schemas.microsoft.com/office/powerpoint/2010/main" uri="{E76CE94A-603C-4142-B9EB-6D1370010A27}">
      <p14:discardImageEditData val="0"/>
    </p:ext>
    <p:ext xmlns:p14="http://schemas.microsoft.com/office/powerpoint/2010/main" uri="{D31A062A-798A-4329-ABDD-BBA856620510}">
      <p14:defaultImageDpi val="32767"/>
    </p:ext>
    <p:ext xmlns:p15="http://schemas.microsoft.com/office/powerpoint/2012/main" uri="{FD5EFAAD-0ECE-453E-9831-46B23BE46B34}">
      <p15:chartTrackingRefBased val="1"/>
    </p:ext>
  </p:extLst>
</p:presentationPr>
</file>

<file path=ppt/tableStyles.xml><?xml version="1.0" encoding="utf-8"?>
<a:tblStyleLst xmlns:a="http://schemas.openxmlformats.org/drawingml/2006/main" def="{5C22544A-7EE6-4342-B048-85BDC9FD1C3A}"/>
</file>

<file path=ppt/_rels/presentation.xml.rels>&#65279;<?xml version="1.0" encoding="utf-8"?><Relationships xmlns="http://schemas.openxmlformats.org/package/2006/relationships"><Relationship Type="http://schemas.openxmlformats.org/officeDocument/2006/relationships/theme" Target="/ppt/theme/theme1.xml" Id="R89ceb9cb60a643b5" /><Relationship Type="http://schemas.openxmlformats.org/officeDocument/2006/relationships/slideMaster" Target="/ppt/slideMasters/slideMaster1.xml" Id="R9d38395d0c7a47b2" /><Relationship Type="http://schemas.openxmlformats.org/officeDocument/2006/relationships/notesMaster" Target="/ppt/notesMasters/notesMaster1.xml" Id="Re5479568073845d2" /><Relationship Type="http://schemas.openxmlformats.org/officeDocument/2006/relationships/presProps" Target="/ppt/presProps.xml" Id="R3dfc3ffda87b46a8" /><Relationship Type="http://schemas.openxmlformats.org/officeDocument/2006/relationships/tableStyles" Target="/ppt/tableStyles.xml" Id="R2975b9ed906c4dd4" /><Relationship Type="http://schemas.openxmlformats.org/officeDocument/2006/relationships/slide" Target="/ppt/slides/slide1.xml" Id="R107ad38085104049" /><Relationship Type="http://schemas.openxmlformats.org/officeDocument/2006/relationships/slide" Target="/ppt/slides/slide2.xml" Id="R7668e18bf14b4c39" /><Relationship Type="http://schemas.openxmlformats.org/officeDocument/2006/relationships/slide" Target="/ppt/slides/slide3.xml" Id="R98ca33434c60495f" /><Relationship Type="http://schemas.openxmlformats.org/officeDocument/2006/relationships/slide" Target="/ppt/slides/slide4.xml" Id="R7992d3c06bd4426b" /><Relationship Type="http://schemas.openxmlformats.org/officeDocument/2006/relationships/slide" Target="/ppt/slides/slide5.xml" Id="R7267b495b8aa4c31" /><Relationship Type="http://schemas.openxmlformats.org/officeDocument/2006/relationships/slide" Target="/ppt/slides/slide6.xml" Id="Re7fb169d186f44ab" /><Relationship Type="http://schemas.openxmlformats.org/officeDocument/2006/relationships/slide" Target="/ppt/slides/slide7.xml" Id="R452c8037b7b24ac2" /><Relationship Type="http://schemas.openxmlformats.org/officeDocument/2006/relationships/slide" Target="/ppt/slides/slide8.xml" Id="R826a76753bd44dd1" /><Relationship Type="http://schemas.openxmlformats.org/officeDocument/2006/relationships/slide" Target="/ppt/slides/slide9.xml" Id="Rc65dbfd685114e3e" /><Relationship Type="http://schemas.openxmlformats.org/officeDocument/2006/relationships/slide" Target="/ppt/slides/slide10.xml" Id="R9ae274648d8c4b20" /><Relationship Type="http://schemas.openxmlformats.org/officeDocument/2006/relationships/slide" Target="/ppt/slides/slide11.xml" Id="Reb6faf65f15742ab" /><Relationship Type="http://schemas.openxmlformats.org/officeDocument/2006/relationships/slide" Target="/ppt/slides/slide12.xml" Id="Re375f7db157143e0" /><Relationship Type="http://schemas.openxmlformats.org/officeDocument/2006/relationships/slide" Target="/ppt/slides/slide13.xml" Id="R5858720c425143f5" /><Relationship Type="http://schemas.openxmlformats.org/officeDocument/2006/relationships/slide" Target="/ppt/slides/slide14.xml" Id="R9129e96b357a48af" /><Relationship Type="http://schemas.openxmlformats.org/officeDocument/2006/relationships/slide" Target="/ppt/slides/slide15.xml" Id="Rf411ac4fa6114527" /><Relationship Type="http://schemas.openxmlformats.org/officeDocument/2006/relationships/slide" Target="/ppt/slides/slide16.xml" Id="Ree88feea4e664899" /><Relationship Type="http://schemas.openxmlformats.org/officeDocument/2006/relationships/slide" Target="/ppt/slides/slide17.xml" Id="R23132ddaca444350" /><Relationship Type="http://schemas.openxmlformats.org/officeDocument/2006/relationships/slide" Target="/ppt/slides/slide18.xml" Id="R68410c0851bf45f7" /><Relationship Type="http://schemas.openxmlformats.org/officeDocument/2006/relationships/slide" Target="/ppt/slides/slide19.xml" Id="Rd67bd35b2377428b" /><Relationship Type="http://schemas.openxmlformats.org/officeDocument/2006/relationships/slide" Target="/ppt/slides/slide20.xml" Id="R2a2db3b5d7e94dff" /><Relationship Type="http://schemas.openxmlformats.org/officeDocument/2006/relationships/slide" Target="/ppt/slides/slide21.xml" Id="R66861b441de54a9c" /><Relationship Type="http://schemas.openxmlformats.org/officeDocument/2006/relationships/slide" Target="/ppt/slides/slide22.xml" Id="R4f788569f55a4d11" /><Relationship Type="http://schemas.openxmlformats.org/officeDocument/2006/relationships/slide" Target="/ppt/slides/slide23.xml" Id="Rde7b09bf0d8347f3" /><Relationship Type="http://schemas.openxmlformats.org/officeDocument/2006/relationships/slide" Target="/ppt/slides/slide24.xml" Id="R636e53d57af14e41" /><Relationship Type="http://schemas.openxmlformats.org/officeDocument/2006/relationships/slide" Target="/ppt/slides/slide25.xml" Id="R0e6f754eab1e424a" /></Relationships>
</file>

<file path=ppt/notesMasters/_rels/notesMaster1.xml.rels>&#65279;<?xml version="1.0" encoding="utf-8"?><Relationships xmlns="http://schemas.openxmlformats.org/package/2006/relationships"><Relationship Type="http://schemas.openxmlformats.org/officeDocument/2006/relationships/theme" Target="/ppt/notesMasters/theme/theme3.xml" Id="Rb5858ccb81eb4f2c" /></Relationships>
</file>

<file path=ppt/notesMasters/notesMaster1.xml><?xml version="1.0" encoding="utf-8"?>
<p:notesMaster xmlns:p="http://schemas.openxmlformats.org/presentationml/2006/main">
  <p:cSld>
    <p:bg>
      <p:bgRef idx="1001">
        <a:schemeClr xmlns:a="http://schemas.openxmlformats.org/drawingml/2006/main" val="bg1"/>
      </p:bgRef>
    </p:bg>
    <p:spTree>
      <p:nvGrpSpPr>
        <p:cNvPr id="1" name=""/>
        <p:cNvGrpSpPr/>
        <p:nvPr/>
      </p:nvGrpSpPr>
      <p:grpSpPr>
        <a:xfrm xmlns:a="http://schemas.openxmlformats.org/drawingml/2006/main"/>
      </p:grpSpPr>
      <p:sp>
        <p:nvSpPr>
          <p:cNvPr id="2" name="Header Placeholder"/>
          <p:cNvSpPr/>
          <p:nvPr>
            <p:ph type="hdr" sz="quarter"/>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3" name="Date Placeholder"/>
          <p:cNvSpPr/>
          <p:nvPr>
            <p:ph type="dt" sz="quarter" idx="1"/>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4" name="Slide Image Placeholder"/>
          <p:cNvSpPr/>
          <p:nvPr>
            <p:ph type="sldImg" idx="2"/>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5" name="Notes Placeholder"/>
          <p:cNvSpPr/>
          <p:nvPr>
            <p:ph type="body" sz="quarter" idx="3"/>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6" name="Footer Placeholder"/>
          <p:cNvSpPr/>
          <p:nvPr>
            <p:ph type="ftr" sz="quarter" idx="4"/>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7" name="Slide Number Placeholder"/>
          <p:cNvSpPr/>
          <p:nvPr>
            <p:ph type="sldNum" sz="quarter" idx="5"/>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Tree>
  </p:cSld>
  <p:clrMap bg1="lt1" tx1="dk1" bg2="lt2" tx2="dk2" accent1="accent1" accent2="accent2" accent3="accent3" accent4="accent4" accent5="accent5" accent6="accent6" hlink="hlink" folHlink="folHlink"/>
  <p:notesStyle>
    <a:lvl1pPr xmlns:a="http://schemas.openxmlformats.org/drawingml/2006/main" marL="0" algn="l" defTabSz="914400" rtl="0" eaLnBrk="1" latinLnBrk="0" hangingPunct="1">
      <a:defRPr sz="1200" kern="1200"/>
    </a:lvl1pPr>
  </p:notesStyle>
</p:notesMaster>
</file>

<file path=ppt/notesMasters/theme/theme3.xml><?xml version="1.0" encoding="utf-8"?>
<a:theme xmlns:a="http://schemas.openxmlformats.org/drawingml/2006/main" name="Office">
  <a:themeElements>
    <a:clrScheme name="LibreOffice">
      <a:dk1>
        <a:srgbClr val="000000"/>
      </a:dk1>
      <a:lt1>
        <a:srgbClr val="FFFFFF"/>
      </a:lt1>
      <a:dk2>
        <a:srgbClr val="000000"/>
      </a:dk2>
      <a:lt2>
        <a:srgbClr val="FFFFFF"/>
      </a:lt2>
      <a:accent1>
        <a:srgbClr val="18A303"/>
      </a:accent1>
      <a:accent2>
        <a:srgbClr val="0369A3"/>
      </a:accent2>
      <a:accent3>
        <a:srgbClr val="A33E03"/>
      </a:accent3>
      <a:accent4>
        <a:srgbClr val="8E03A3"/>
      </a:accent4>
      <a:accent5>
        <a:srgbClr val="C99C00"/>
      </a:accent5>
      <a:accent6>
        <a:srgbClr val="C9211E"/>
      </a:accent6>
      <a:hlink>
        <a:srgbClr val="0000EE"/>
      </a:hlink>
      <a:folHlink>
        <a:srgbClr val="551A8B"/>
      </a:folHlink>
    </a:clrScheme>
    <a:fontScheme name="Office">
      <a:majorFont>
        <a:latin typeface="Arial"/>
        <a:ea typeface="DejaVu Sans"/>
        <a:cs typeface="DejaVu Sans"/>
      </a:majorFont>
      <a:minorFont>
        <a:latin typeface="Arial"/>
        <a:ea typeface="DejaVu Sans"/>
        <a:cs typeface="DejaVu Sans"/>
      </a:minorFont>
    </a:fontScheme>
    <a:fmtScheme name="LibreOffice">
      <a:fillStyleLst>
        <a:solidFill>
          <a:schemeClr val="phClr"/>
        </a:solidFill>
        <a:solidFill>
          <a:schemeClr val="phClr"/>
        </a:solidFill>
        <a:solidFill>
          <a:schemeClr val="phClr"/>
        </a:solidFill>
      </a:fillStyleLst>
      <a:lnStyleLst>
        <a:ln w="6350">
          <a:prstDash val="solid"/>
        </a:ln>
        <a:ln w="6350">
          <a:prstDash val="solid"/>
        </a:ln>
        <a:ln w="6350">
          <a:prstDash val="solid"/>
        </a:ln>
      </a:lnStyleLst>
      <a:effectStyleLst>
        <a:effectStyle>
          <a:effectLst/>
        </a:effectStyle>
        <a:effectStyle>
          <a:effectLst/>
        </a:effectStyle>
        <a:effectStyle>
          <a:effectLst/>
        </a:effectStyle>
      </a:effectStyleLst>
      <a:bgFillStyleLst>
        <a:solidFill>
          <a:schemeClr val="phClr"/>
        </a:solidFill>
        <a:solidFill>
          <a:schemeClr val="phClr"/>
        </a:solidFill>
        <a:solidFill>
          <a:schemeClr val="phClr"/>
        </a:solidFill>
      </a:bgFillStyleLst>
    </a:fmtScheme>
  </a:themeElements>
</a:theme>
</file>

<file path=ppt/notesSlides/_rels/notesSlide1.xml.rels>&#65279;<?xml version="1.0" encoding="utf-8"?><Relationships xmlns="http://schemas.openxmlformats.org/package/2006/relationships"><Relationship Type="http://schemas.openxmlformats.org/officeDocument/2006/relationships/slide" Target="/ppt/slides/slide1.xml" Id="R4b5fcb51e5d9457e" /><Relationship Type="http://schemas.openxmlformats.org/officeDocument/2006/relationships/notesMaster" Target="/ppt/notesMasters/notesMaster1.xml" Id="Rb196e87d17184e97" /></Relationships>
</file>

<file path=ppt/notesSlides/_rels/notesSlide2.xml.rels>&#65279;<?xml version="1.0" encoding="utf-8"?><Relationships xmlns="http://schemas.openxmlformats.org/package/2006/relationships"><Relationship Type="http://schemas.openxmlformats.org/officeDocument/2006/relationships/slide" Target="/ppt/slides/slide2.xml" Id="Rb055661135364840" /><Relationship Type="http://schemas.openxmlformats.org/officeDocument/2006/relationships/notesMaster" Target="/ppt/notesMasters/notesMaster1.xml" Id="Rf1e41e3977974d77" /></Relationships>
</file>

<file path=ppt/notesSlides/_rels/notesSlide3.xml.rels>&#65279;<?xml version="1.0" encoding="utf-8"?><Relationships xmlns="http://schemas.openxmlformats.org/package/2006/relationships"><Relationship Type="http://schemas.openxmlformats.org/officeDocument/2006/relationships/slide" Target="/ppt/slides/slide3.xml" Id="R3dabe4405a104bbc" /><Relationship Type="http://schemas.openxmlformats.org/officeDocument/2006/relationships/notesMaster" Target="/ppt/notesMasters/notesMaster1.xml" Id="Rc21f896435a841c9" /></Relationships>
</file>

<file path=ppt/notesSlides/_rels/notesSlide4.xml.rels>&#65279;<?xml version="1.0" encoding="utf-8"?><Relationships xmlns="http://schemas.openxmlformats.org/package/2006/relationships"><Relationship Type="http://schemas.openxmlformats.org/officeDocument/2006/relationships/slide" Target="/ppt/slides/slide4.xml" Id="Rb7d7990a769f4eee" /><Relationship Type="http://schemas.openxmlformats.org/officeDocument/2006/relationships/notesMaster" Target="/ppt/notesMasters/notesMaster1.xml" Id="Rfe6204d3863e41f4" /></Relationships>
</file>

<file path=ppt/notesSlides/_rels/notesSlide5.xml.rels>&#65279;<?xml version="1.0" encoding="utf-8"?><Relationships xmlns="http://schemas.openxmlformats.org/package/2006/relationships"><Relationship Type="http://schemas.openxmlformats.org/officeDocument/2006/relationships/slide" Target="/ppt/slides/slide5.xml" Id="R8fa0174dc7f6408b" /><Relationship Type="http://schemas.openxmlformats.org/officeDocument/2006/relationships/notesMaster" Target="/ppt/notesMasters/notesMaster1.xml" Id="Rf250650f0e324ede" /></Relationships>
</file>

<file path=ppt/notesSlides/_rels/notesSlide6.xml.rels>&#65279;<?xml version="1.0" encoding="utf-8"?><Relationships xmlns="http://schemas.openxmlformats.org/package/2006/relationships"><Relationship Type="http://schemas.openxmlformats.org/officeDocument/2006/relationships/slide" Target="/ppt/slides/slide6.xml" Id="R8cd178b718c7414a" /><Relationship Type="http://schemas.openxmlformats.org/officeDocument/2006/relationships/notesMaster" Target="/ppt/notesMasters/notesMaster1.xml" Id="Re2bfdac2134d462f" /></Relationships>
</file>

<file path=ppt/notesSlides/_rels/notesSlide7.xml.rels>&#65279;<?xml version="1.0" encoding="utf-8"?><Relationships xmlns="http://schemas.openxmlformats.org/package/2006/relationships"><Relationship Type="http://schemas.openxmlformats.org/officeDocument/2006/relationships/slide" Target="/ppt/slides/slide7.xml" Id="Rd1a1ffa6cb534072" /><Relationship Type="http://schemas.openxmlformats.org/officeDocument/2006/relationships/notesMaster" Target="/ppt/notesMasters/notesMaster1.xml" Id="R0e166802869c47d8" /></Relationships>
</file>

<file path=ppt/notesSlides/_rels/notesSlide8.xml.rels>&#65279;<?xml version="1.0" encoding="utf-8"?><Relationships xmlns="http://schemas.openxmlformats.org/package/2006/relationships"><Relationship Type="http://schemas.openxmlformats.org/officeDocument/2006/relationships/slide" Target="/ppt/slides/slide8.xml" Id="R7c0a6d62c8d64182" /><Relationship Type="http://schemas.openxmlformats.org/officeDocument/2006/relationships/notesMaster" Target="/ppt/notesMasters/notesMaster1.xml" Id="R67ca3d44b21a4ddb" /></Relationships>
</file>

<file path=ppt/notesSlides/_rels/notesSlide9.xml.rels>&#65279;<?xml version="1.0" encoding="utf-8"?><Relationships xmlns="http://schemas.openxmlformats.org/package/2006/relationships"><Relationship Type="http://schemas.openxmlformats.org/officeDocument/2006/relationships/slide" Target="/ppt/slides/slide9.xml" Id="R45db7c8db82c47f7" /><Relationship Type="http://schemas.openxmlformats.org/officeDocument/2006/relationships/notesMaster" Target="/ppt/notesMasters/notesMaster1.xml" Id="Re95b8fd0a74649ee" /></Relationships>
</file>

<file path=ppt/notesSlides/_rels/notesSlide10.xml.rels>&#65279;<?xml version="1.0" encoding="utf-8"?><Relationships xmlns="http://schemas.openxmlformats.org/package/2006/relationships"><Relationship Type="http://schemas.openxmlformats.org/officeDocument/2006/relationships/slide" Target="/ppt/slides/slide10.xml" Id="Rdf795bbdfc674623" /><Relationship Type="http://schemas.openxmlformats.org/officeDocument/2006/relationships/notesMaster" Target="/ppt/notesMasters/notesMaster1.xml" Id="Rd67e0569c29b44d9" /></Relationships>
</file>

<file path=ppt/notesSlides/_rels/notesSlide11.xml.rels>&#65279;<?xml version="1.0" encoding="utf-8"?><Relationships xmlns="http://schemas.openxmlformats.org/package/2006/relationships"><Relationship Type="http://schemas.openxmlformats.org/officeDocument/2006/relationships/slide" Target="/ppt/slides/slide11.xml" Id="R5c45d46e23484b4b" /><Relationship Type="http://schemas.openxmlformats.org/officeDocument/2006/relationships/notesMaster" Target="/ppt/notesMasters/notesMaster1.xml" Id="R80582234ab5e401d" /></Relationships>
</file>

<file path=ppt/notesSlides/_rels/notesSlide12.xml.rels>&#65279;<?xml version="1.0" encoding="utf-8"?><Relationships xmlns="http://schemas.openxmlformats.org/package/2006/relationships"><Relationship Type="http://schemas.openxmlformats.org/officeDocument/2006/relationships/slide" Target="/ppt/slides/slide12.xml" Id="R062a2069dd8d414a" /><Relationship Type="http://schemas.openxmlformats.org/officeDocument/2006/relationships/notesMaster" Target="/ppt/notesMasters/notesMaster1.xml" Id="Rad2ff0be2e0045cf" /></Relationships>
</file>

<file path=ppt/notesSlides/_rels/notesSlide13.xml.rels>&#65279;<?xml version="1.0" encoding="utf-8"?><Relationships xmlns="http://schemas.openxmlformats.org/package/2006/relationships"><Relationship Type="http://schemas.openxmlformats.org/officeDocument/2006/relationships/slide" Target="/ppt/slides/slide13.xml" Id="R04dc9df4495f4ef5" /><Relationship Type="http://schemas.openxmlformats.org/officeDocument/2006/relationships/notesMaster" Target="/ppt/notesMasters/notesMaster1.xml" Id="Re0120c53caf04bb9" /></Relationships>
</file>

<file path=ppt/notesSlides/_rels/notesSlide14.xml.rels>&#65279;<?xml version="1.0" encoding="utf-8"?><Relationships xmlns="http://schemas.openxmlformats.org/package/2006/relationships"><Relationship Type="http://schemas.openxmlformats.org/officeDocument/2006/relationships/slide" Target="/ppt/slides/slide14.xml" Id="R7ce22f9c44354e3e" /><Relationship Type="http://schemas.openxmlformats.org/officeDocument/2006/relationships/notesMaster" Target="/ppt/notesMasters/notesMaster1.xml" Id="R18f83a8a55a6469c" /></Relationships>
</file>

<file path=ppt/notesSlides/_rels/notesSlide15.xml.rels>&#65279;<?xml version="1.0" encoding="utf-8"?><Relationships xmlns="http://schemas.openxmlformats.org/package/2006/relationships"><Relationship Type="http://schemas.openxmlformats.org/officeDocument/2006/relationships/slide" Target="/ppt/slides/slide15.xml" Id="Rfe557e0ebdb247c4" /><Relationship Type="http://schemas.openxmlformats.org/officeDocument/2006/relationships/notesMaster" Target="/ppt/notesMasters/notesMaster1.xml" Id="Rf26cfcf5308143ef" /></Relationships>
</file>

<file path=ppt/notesSlides/_rels/notesSlide16.xml.rels>&#65279;<?xml version="1.0" encoding="utf-8"?><Relationships xmlns="http://schemas.openxmlformats.org/package/2006/relationships"><Relationship Type="http://schemas.openxmlformats.org/officeDocument/2006/relationships/slide" Target="/ppt/slides/slide16.xml" Id="Reb35eb3287104c12" /><Relationship Type="http://schemas.openxmlformats.org/officeDocument/2006/relationships/notesMaster" Target="/ppt/notesMasters/notesMaster1.xml" Id="R040e981be71149dc" /></Relationships>
</file>

<file path=ppt/notesSlides/_rels/notesSlide17.xml.rels>&#65279;<?xml version="1.0" encoding="utf-8"?><Relationships xmlns="http://schemas.openxmlformats.org/package/2006/relationships"><Relationship Type="http://schemas.openxmlformats.org/officeDocument/2006/relationships/slide" Target="/ppt/slides/slide17.xml" Id="R6d2d7f06fb534396" /><Relationship Type="http://schemas.openxmlformats.org/officeDocument/2006/relationships/notesMaster" Target="/ppt/notesMasters/notesMaster1.xml" Id="Ra9f37d15bbac4eff" /></Relationships>
</file>

<file path=ppt/notesSlides/_rels/notesSlide18.xml.rels>&#65279;<?xml version="1.0" encoding="utf-8"?><Relationships xmlns="http://schemas.openxmlformats.org/package/2006/relationships"><Relationship Type="http://schemas.openxmlformats.org/officeDocument/2006/relationships/slide" Target="/ppt/slides/slide18.xml" Id="Rac604f71c969463d" /><Relationship Type="http://schemas.openxmlformats.org/officeDocument/2006/relationships/notesMaster" Target="/ppt/notesMasters/notesMaster1.xml" Id="R64388808e4634bad" /></Relationships>
</file>

<file path=ppt/notesSlides/_rels/notesSlide19.xml.rels>&#65279;<?xml version="1.0" encoding="utf-8"?><Relationships xmlns="http://schemas.openxmlformats.org/package/2006/relationships"><Relationship Type="http://schemas.openxmlformats.org/officeDocument/2006/relationships/slide" Target="/ppt/slides/slide19.xml" Id="R1ea82e5e22be488f" /><Relationship Type="http://schemas.openxmlformats.org/officeDocument/2006/relationships/notesMaster" Target="/ppt/notesMasters/notesMaster1.xml" Id="R4630602bb68f48ea" /></Relationships>
</file>

<file path=ppt/notesSlides/_rels/notesSlide20.xml.rels>&#65279;<?xml version="1.0" encoding="utf-8"?><Relationships xmlns="http://schemas.openxmlformats.org/package/2006/relationships"><Relationship Type="http://schemas.openxmlformats.org/officeDocument/2006/relationships/slide" Target="/ppt/slides/slide20.xml" Id="Rd8aa67af0eb74b8a" /><Relationship Type="http://schemas.openxmlformats.org/officeDocument/2006/relationships/notesMaster" Target="/ppt/notesMasters/notesMaster1.xml" Id="R7838a65aff1a4a12" /></Relationships>
</file>

<file path=ppt/notesSlides/_rels/notesSlide21.xml.rels>&#65279;<?xml version="1.0" encoding="utf-8"?><Relationships xmlns="http://schemas.openxmlformats.org/package/2006/relationships"><Relationship Type="http://schemas.openxmlformats.org/officeDocument/2006/relationships/slide" Target="/ppt/slides/slide21.xml" Id="R8b942830f67348cf" /><Relationship Type="http://schemas.openxmlformats.org/officeDocument/2006/relationships/notesMaster" Target="/ppt/notesMasters/notesMaster1.xml" Id="Rbf0e7f9a46074519" /></Relationships>
</file>

<file path=ppt/notesSlides/_rels/notesSlide22.xml.rels>&#65279;<?xml version="1.0" encoding="utf-8"?><Relationships xmlns="http://schemas.openxmlformats.org/package/2006/relationships"><Relationship Type="http://schemas.openxmlformats.org/officeDocument/2006/relationships/slide" Target="/ppt/slides/slide22.xml" Id="R31bced61685b42f5" /><Relationship Type="http://schemas.openxmlformats.org/officeDocument/2006/relationships/notesMaster" Target="/ppt/notesMasters/notesMaster1.xml" Id="Rd350ba782176482d" /></Relationships>
</file>

<file path=ppt/notesSlides/_rels/notesSlide23.xml.rels>&#65279;<?xml version="1.0" encoding="utf-8"?><Relationships xmlns="http://schemas.openxmlformats.org/package/2006/relationships"><Relationship Type="http://schemas.openxmlformats.org/officeDocument/2006/relationships/slide" Target="/ppt/slides/slide23.xml" Id="R43c37b9dca214c5d" /><Relationship Type="http://schemas.openxmlformats.org/officeDocument/2006/relationships/notesMaster" Target="/ppt/notesMasters/notesMaster1.xml" Id="Rebee8e9b54194a65" /></Relationships>
</file>

<file path=ppt/notesSlides/_rels/notesSlide24.xml.rels>&#65279;<?xml version="1.0" encoding="utf-8"?><Relationships xmlns="http://schemas.openxmlformats.org/package/2006/relationships"><Relationship Type="http://schemas.openxmlformats.org/officeDocument/2006/relationships/slide" Target="/ppt/slides/slide24.xml" Id="R47a2f1f04e034034" /><Relationship Type="http://schemas.openxmlformats.org/officeDocument/2006/relationships/notesMaster" Target="/ppt/notesMasters/notesMaster1.xml" Id="R1dcca6c5e68345da" /></Relationships>
</file>

<file path=ppt/notesSlides/_rels/notesSlide25.xml.rels>&#65279;<?xml version="1.0" encoding="utf-8"?><Relationships xmlns="http://schemas.openxmlformats.org/package/2006/relationships"><Relationship Type="http://schemas.openxmlformats.org/officeDocument/2006/relationships/slide" Target="/ppt/slides/slide25.xml" Id="R9f8c30b4ec724b93" /><Relationship Type="http://schemas.openxmlformats.org/officeDocument/2006/relationships/notesMaster" Target="/ppt/notesMasters/notesMaster1.xml" Id="Re1f3a2c9f15045ef" /></Relationships>
</file>

<file path=ppt/notesSlides/notesSlide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5.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6.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7.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8.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9.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0.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5.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6.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7.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8.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9.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0.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5.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slideLayouts/_rels/slideLayout1.xml.rels>&#65279;<?xml version="1.0" encoding="utf-8"?><Relationships xmlns="http://schemas.openxmlformats.org/package/2006/relationships"><Relationship Type="http://schemas.openxmlformats.org/officeDocument/2006/relationships/slideMaster" Target="/ppt/slideMasters/slideMaster1.xml" Id="Rf4a4dc67eced43be" /><Relationship Type="http://schemas.openxmlformats.org/officeDocument/2006/relationships/image" Target="/ppt/media/image.png" Id="R9495a30731f14c4c" /><Relationship Type="http://schemas.openxmlformats.org/officeDocument/2006/relationships/image" Target="/ppt/media/image2.png" Id="R677f081c2bad4a50" /><Relationship Type="http://schemas.openxmlformats.org/officeDocument/2006/relationships/image" Target="/ppt/media/image.jpeg" Id="Rfddb7d751bf44b9c" /></Relationships>
</file>

<file path=ppt/slideLayouts/_rels/slideLayout2.xml.rels>&#65279;<?xml version="1.0" encoding="utf-8"?><Relationships xmlns="http://schemas.openxmlformats.org/package/2006/relationships"><Relationship Type="http://schemas.openxmlformats.org/officeDocument/2006/relationships/slideMaster" Target="/ppt/slideMasters/slideMaster1.xml" Id="R9d6a22b54e7f4690" /></Relationships>
</file>

<file path=ppt/slideLayouts/slideLayout1.xml><?xml version="1.0" encoding="utf-8"?>
<p:sldLayout xmlns:p="http://schemas.openxmlformats.org/presentationml/2006/main" preserve="1">
  <p:cSld name="Default">
    <p:bg>
      <p:bgPr>
        <a:blipFill xmlns:a="http://schemas.openxmlformats.org/drawingml/2006/main" rotWithShape="0">
          <a:blip xmlns:r="http://schemas.openxmlformats.org/officeDocument/2006/relationships" r:embed="R9495a30731f14c4c"/>
          <a:stretch/>
        </a:blipFill>
      </p:bgPr>
    </p:bg>
    <p:spTree>
      <p:nvGrpSpPr>
        <p:cNvPr id="1" name=""/>
        <p:cNvGrpSpPr/>
        <p:nvPr/>
      </p:nvGrpSpPr>
      <p:grpSpPr>
        <a:xfrm xmlns:a="http://schemas.openxmlformats.org/drawingml/2006/main"/>
      </p:grpSpPr>
      <p:sp>
        <p:nvSpPr>
          <p:cNvPr id="3" name="">
            <a:extLst xmlns:a="http://schemas.openxmlformats.org/drawingml/2006/main">
              <a:ext uri="{FF2B5EF4-FFF2-40B4-BE49-F238E27FC236}">
                <a16:creationId xmlns:a16="http://schemas.microsoft.com/office/drawing/2014/main" id="{3A61F82E-79D3-41BA-891F-3EE6703D1D59}"/>
              </a:ext>
            </a:extLst>
          </p:cNvPr>
          <p:cNvSpPr>
            <a:spLocks xmlns:a="http://schemas.openxmlformats.org/drawingml/2006/main" noGrp="1"/>
          </p:cNvSpPr>
          <p:nvPr/>
        </p:nvSpPr>
        <p:spPr>
          <a:xfrm xmlns:a="http://schemas.openxmlformats.org/drawingml/2006/main" rot="0" flipH="0" flipV="0">
            <a:off x="0" y="6120"/>
            <a:ext cx="8567640" cy="6267600"/>
          </a:xfrm>
          <a:prstGeom xmlns:a="http://schemas.openxmlformats.org/drawingml/2006/main" prst="rect">
            <a:avLst/>
          </a:prstGeom>
          <a:blipFill xmlns:a="http://schemas.openxmlformats.org/drawingml/2006/main" rotWithShape="0">
            <a:blip xmlns:r="http://schemas.openxmlformats.org/officeDocument/2006/relationships" r:embed="R677f081c2bad4a50"/>
            <a:srcRect l="0" t="0" r="0" b="0"/>
            <a:stretch/>
          </a:blipFill>
          <a:ln xmlns:a="http://schemas.openxmlformats.org/drawingml/2006/main" w="38160">
            <a:noFill/>
          </a:ln>
        </p:spPr>
        <p:style>
          <a:lnRef xmlns:a="http://schemas.openxmlformats.org/drawingml/2006/main" idx="0"/>
          <a:fillRef xmlns:a="http://schemas.openxmlformats.org/drawingml/2006/main" idx="0"/>
          <a:effectRef xmlns:a="http://schemas.openxmlformats.org/drawingml/2006/main" idx="0"/>
          <a:fontRef xmlns:a="http://schemas.openxmlformats.org/drawingml/2006/main" idx="minor"/>
        </p:style>
        <p:txBody>
          <a:bodyPr xmlns:a="http://schemas.openxmlformats.org/drawingml/2006/main" wrap="none" lIns="90000" tIns="46800" rIns="90000" bIns="46800" anchor="ctr">
            <a:noAutofit/>
          </a:bodyPr>
          <a:lstStyle xmlns:a="http://schemas.openxmlformats.org/drawingml/2006/main"/>
          <a:p xmlns:a="http://schemas.openxmlformats.org/drawingml/2006/main">
            <a:endParaRPr sz="2400" b="0" u="none">
              <a:solidFill>
                <a:srgbClr val="FFFFFF"/>
              </a:solidFill>
              <a:latin typeface="Times New Roman"/>
              <a:ea typeface="Times New Roman"/>
              <a:cs typeface="Times New Roman"/>
            </a:endParaRPr>
          </a:p>
        </p:txBody>
      </p:sp>
      <p:sp>
        <p:nvSpPr>
          <p:cNvPr id="4" name="">
            <a:extLst xmlns:a="http://schemas.openxmlformats.org/drawingml/2006/main">
              <a:ext uri="{FF2B5EF4-FFF2-40B4-BE49-F238E27FC236}">
                <a16:creationId xmlns:a16="http://schemas.microsoft.com/office/drawing/2014/main" id="{F4BF92E3-0924-4BD0-A299-25AEE62A8666}"/>
              </a:ext>
            </a:extLst>
          </p:cNvPr>
          <p:cNvSpPr>
            <a:spLocks xmlns:a="http://schemas.openxmlformats.org/drawingml/2006/main" noGrp="1"/>
          </p:cNvSpPr>
          <p:nvPr/>
        </p:nvSpPr>
        <p:spPr>
          <a:xfrm xmlns:a="http://schemas.openxmlformats.org/drawingml/2006/main" rot="0" flipH="0" flipV="0">
            <a:off x="474480" y="1482480"/>
            <a:ext cx="8669520" cy="85680"/>
          </a:xfrm>
          <a:prstGeom xmlns:a="http://schemas.openxmlformats.org/drawingml/2006/main" prst="rect">
            <a:avLst/>
          </a:prstGeom>
          <a:solidFill xmlns:a="http://schemas.openxmlformats.org/drawingml/2006/main">
            <a:srgbClr val="FF3399"/>
          </a:solidFill>
          <a:ln xmlns:a="http://schemas.openxmlformats.org/drawingml/2006/main" w="38160">
            <a:noFill/>
          </a:ln>
        </p:spPr>
        <p:style>
          <a:lnRef xmlns:a="http://schemas.openxmlformats.org/drawingml/2006/main" idx="0"/>
          <a:fillRef xmlns:a="http://schemas.openxmlformats.org/drawingml/2006/main" idx="0"/>
          <a:effectRef xmlns:a="http://schemas.openxmlformats.org/drawingml/2006/main" idx="0"/>
          <a:fontRef xmlns:a="http://schemas.openxmlformats.org/drawingml/2006/main" idx="minor"/>
        </p:style>
        <p:txBody>
          <a:bodyPr xmlns:a="http://schemas.openxmlformats.org/drawingml/2006/main" wrap="none" lIns="90000" tIns="38880" rIns="90000" bIns="38880" anchor="ctr">
            <a:noAutofit/>
          </a:bodyPr>
          <a:lstStyle xmlns:a="http://schemas.openxmlformats.org/drawingml/2006/main"/>
          <a:p xmlns:a="http://schemas.openxmlformats.org/drawingml/2006/main">
            <a:endParaRPr sz="2400" b="0" u="none">
              <a:solidFill>
                <a:srgbClr val="FFFFFF"/>
              </a:solidFill>
              <a:latin typeface="Times New Roman"/>
              <a:ea typeface="Times New Roman"/>
              <a:cs typeface="Times New Roman"/>
            </a:endParaRPr>
          </a:p>
        </p:txBody>
      </p:sp>
      <p:sp>
        <p:nvSpPr>
          <p:cNvPr id="5" name="PlaceHolder 1">
            <a:extLst xmlns:a="http://schemas.openxmlformats.org/drawingml/2006/main">
              <a:ext uri="{FF2B5EF4-FFF2-40B4-BE49-F238E27FC236}">
                <a16:creationId xmlns:a16="http://schemas.microsoft.com/office/drawing/2014/main" id="{F71FDD29-9F90-4B4D-A77E-EC11B7FF243B}"/>
              </a:ext>
            </a:extLst>
          </p:cNvPr>
          <p:cNvSpPr>
            <a:spLocks xmlns:a="http://schemas.openxmlformats.org/drawingml/2006/main" noGrp="1"/>
          </p:cNvSpPr>
          <p:nvPr>
            <p:ph type="title" idx="0"/>
          </p:nvPr>
        </p:nvSpPr>
        <p:spPr>
          <a:xfrm xmlns:a="http://schemas.openxmlformats.org/drawingml/2006/main">
            <a:off x="533160" y="234720"/>
            <a:ext cx="7772400" cy="113688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91800" tIns="45720" rIns="91800" bIns="45720" anchor="b">
            <a:noAutofit/>
          </a:bodyPr>
          <a:lstStyle xmlns:a="http://schemas.openxmlformats.org/drawingml/2006/main">
            <a:lvl1pPr indent="0" algn="l">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6000" b="0" u="none">
                <a:solidFill>
                  <a:srgbClr val="00FFFF"/>
                </a:solidFill>
                <a:latin typeface="Arial"/>
                <a:ea typeface="Arial"/>
                <a:cs typeface="Arial"/>
              </a:defRPr>
            </a:lvl1pPr>
          </a:lstStyle>
          <a:p xmlns:a="http://schemas.openxmlformats.org/drawingml/2006/main">
            <a:pPr indent="0" algn="l">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6000" b="0" u="none">
                <a:solidFill>
                  <a:srgbClr val="00FFFF"/>
                </a:solidFill>
                <a:latin typeface="Arial"/>
                <a:ea typeface="Arial"/>
                <a:cs typeface="Arial"/>
              </a:rPr>
              <a:t>Click to edit the title text format</a:t>
            </a:r>
            <a:endParaRPr sz="6000" b="0" u="none">
              <a:solidFill>
                <a:srgbClr val="00FFFF"/>
              </a:solidFill>
              <a:latin typeface="Arial"/>
              <a:ea typeface="Arial"/>
              <a:cs typeface="Arial"/>
            </a:endParaRPr>
          </a:p>
        </p:txBody>
      </p:sp>
      <p:sp>
        <p:nvSpPr>
          <p:cNvPr id="6" name="PlaceHolder 2">
            <a:extLst xmlns:a="http://schemas.openxmlformats.org/drawingml/2006/main">
              <a:ext uri="{FF2B5EF4-FFF2-40B4-BE49-F238E27FC236}">
                <a16:creationId xmlns:a16="http://schemas.microsoft.com/office/drawing/2014/main" id="{C5E6BD4F-7B48-48DE-A00A-F8D14F16EA33}"/>
              </a:ext>
            </a:extLst>
          </p:cNvPr>
          <p:cNvSpPr>
            <a:spLocks xmlns:a="http://schemas.openxmlformats.org/drawingml/2006/main" noGrp="1"/>
          </p:cNvSpPr>
          <p:nvPr>
            <p:ph type="body" idx="0"/>
          </p:nvPr>
        </p:nvSpPr>
        <p:spPr>
          <a:xfrm xmlns:a="http://schemas.openxmlformats.org/drawingml/2006/main">
            <a:off x="533160" y="1701360"/>
            <a:ext cx="7772400" cy="408924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91800" tIns="45720" rIns="91800" bIns="45720" anchor="t">
            <a:normAutofit fontScale="62500" lnSpcReduction="19999"/>
          </a:bodyPr>
          <a:lstStyle xmlns:a="http://schemas.openxmlformats.org/drawingml/2006/main">
            <a:lvl1pPr marL="343080" indent="-343080" algn="l">
              <a:spcBef>
                <a:spcPts val="1199"/>
              </a:spcBef>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1pPr>
            <a:lvl2pPr marL="343080" indent="-343080" algn="l">
              <a:spcBef>
                <a:spcPts val="1199"/>
              </a:spcBef>
              <a:buClr>
                <a:srgbClr val="FFFF00"/>
              </a:buClr>
              <a:buSzPct val="7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2pPr>
            <a:lvl3pPr marL="343080" indent="-343080" algn="l">
              <a:spcBef>
                <a:spcPts val="1199"/>
              </a:spcBef>
              <a:buClr>
                <a:srgbClr val="FFFFFF"/>
              </a:buClr>
              <a:buFont typeface="Times New Roman"/>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3pPr>
            <a:lvl4pPr marL="343080" indent="-343080" algn="l">
              <a:spcBef>
                <a:spcPts val="1199"/>
              </a:spcBef>
              <a:buClr>
                <a:srgbClr val="9999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4pPr>
            <a:lvl5pPr marL="343080" indent="-343080" algn="l">
              <a:spcBef>
                <a:spcPts val="1199"/>
              </a:spcBef>
              <a:buClr>
                <a:srgbClr val="FFFF00"/>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5pPr>
            <a:lvl6pPr marL="343080" indent="-343080" algn="l">
              <a:spcBef>
                <a:spcPts val="1199"/>
              </a:spcBef>
              <a:buClr>
                <a:srgbClr val="FFFF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6pPr>
            <a:lvl7pPr marL="343080" indent="-343080" algn="l">
              <a:spcBef>
                <a:spcPts val="1199"/>
              </a:spcBef>
              <a:buClr>
                <a:srgbClr val="FFFF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7pPr>
          </a:lstStyle>
          <a:p xmlns:a="http://schemas.openxmlformats.org/drawingml/2006/main">
            <a:pPr marL="343080" indent="-343080" algn="l">
              <a:spcBef>
                <a:spcPts val="1199"/>
              </a:spcBef>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Click to edit the outline text format</a:t>
            </a:r>
            <a:endParaRPr sz="4800" b="0" u="none">
              <a:solidFill>
                <a:srgbClr val="FFFF00"/>
              </a:solidFill>
              <a:latin typeface="Times New Roman"/>
              <a:ea typeface="Times New Roman"/>
              <a:cs typeface="Times New Roman"/>
            </a:endParaRPr>
          </a:p>
          <a:p xmlns:a="http://schemas.openxmlformats.org/drawingml/2006/main">
            <a:pPr marL="343080" lvl="1" indent="-343080" algn="l">
              <a:spcBef>
                <a:spcPts val="1199"/>
              </a:spcBef>
              <a:buClr>
                <a:srgbClr val="FFFF00"/>
              </a:buClr>
              <a:buSzPct val="7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Second Outline Level</a:t>
            </a:r>
            <a:endParaRPr sz="4800" b="0" u="none">
              <a:solidFill>
                <a:srgbClr val="FFFF00"/>
              </a:solidFill>
              <a:latin typeface="Times New Roman"/>
              <a:ea typeface="Times New Roman"/>
              <a:cs typeface="Times New Roman"/>
            </a:endParaRPr>
          </a:p>
          <a:p xmlns:a="http://schemas.openxmlformats.org/drawingml/2006/main">
            <a:pPr marL="343080" lvl="2" indent="-343080" algn="l">
              <a:spcBef>
                <a:spcPts val="1199"/>
              </a:spcBef>
              <a:buClr>
                <a:srgbClr val="FFFFFF"/>
              </a:buClr>
              <a:buFont typeface="Times New Roman"/>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Third Outline Level</a:t>
            </a:r>
            <a:endParaRPr sz="4800" b="0" u="none">
              <a:solidFill>
                <a:srgbClr val="FFFF00"/>
              </a:solidFill>
              <a:latin typeface="Times New Roman"/>
              <a:ea typeface="Times New Roman"/>
              <a:cs typeface="Times New Roman"/>
            </a:endParaRPr>
          </a:p>
          <a:p xmlns:a="http://schemas.openxmlformats.org/drawingml/2006/main">
            <a:pPr marL="343080" lvl="3" indent="-343080" algn="l">
              <a:spcBef>
                <a:spcPts val="1199"/>
              </a:spcBef>
              <a:buClr>
                <a:srgbClr val="9999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Fourth Outline Level</a:t>
            </a:r>
            <a:endParaRPr sz="4800" b="0" u="none">
              <a:solidFill>
                <a:srgbClr val="FFFF00"/>
              </a:solidFill>
              <a:latin typeface="Times New Roman"/>
              <a:ea typeface="Times New Roman"/>
              <a:cs typeface="Times New Roman"/>
            </a:endParaRPr>
          </a:p>
          <a:p xmlns:a="http://schemas.openxmlformats.org/drawingml/2006/main">
            <a:pPr marL="343080" lvl="4" indent="-343080" algn="l">
              <a:spcBef>
                <a:spcPts val="1199"/>
              </a:spcBef>
              <a:buClr>
                <a:srgbClr val="FFFF00"/>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Fifth Outline Level</a:t>
            </a:r>
            <a:endParaRPr sz="4800" b="0" u="none">
              <a:solidFill>
                <a:srgbClr val="FFFF00"/>
              </a:solidFill>
              <a:latin typeface="Times New Roman"/>
              <a:ea typeface="Times New Roman"/>
              <a:cs typeface="Times New Roman"/>
            </a:endParaRPr>
          </a:p>
          <a:p xmlns:a="http://schemas.openxmlformats.org/drawingml/2006/main">
            <a:pPr marL="343080" lvl="5" indent="-343080" algn="l">
              <a:spcBef>
                <a:spcPts val="1199"/>
              </a:spcBef>
              <a:buClr>
                <a:srgbClr val="FFFF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Sixth Outline Level</a:t>
            </a:r>
            <a:endParaRPr sz="4800" b="0" u="none">
              <a:solidFill>
                <a:srgbClr val="FFFF00"/>
              </a:solidFill>
              <a:latin typeface="Times New Roman"/>
              <a:ea typeface="Times New Roman"/>
              <a:cs typeface="Times New Roman"/>
            </a:endParaRPr>
          </a:p>
          <a:p xmlns:a="http://schemas.openxmlformats.org/drawingml/2006/main">
            <a:pPr marL="343080" lvl="6" indent="-343080" algn="l">
              <a:spcBef>
                <a:spcPts val="1199"/>
              </a:spcBef>
              <a:buClr>
                <a:srgbClr val="FFFF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Seventh Outline Level</a:t>
            </a:r>
            <a:endParaRPr sz="4800" b="0" u="none">
              <a:solidFill>
                <a:srgbClr val="FFFF00"/>
              </a:solidFill>
              <a:latin typeface="Times New Roman"/>
              <a:ea typeface="Times New Roman"/>
              <a:cs typeface="Times New Roman"/>
            </a:endParaRPr>
          </a:p>
        </p:txBody>
      </p:sp>
      <p:sp>
        <p:nvSpPr>
          <p:cNvPr id="7" name="PlaceHolder 3">
            <a:extLst xmlns:a="http://schemas.openxmlformats.org/drawingml/2006/main">
              <a:ext uri="{FF2B5EF4-FFF2-40B4-BE49-F238E27FC236}">
                <a16:creationId xmlns:a16="http://schemas.microsoft.com/office/drawing/2014/main" id="{5D8EB658-0FC8-4DC8-BA0F-A31C200ECD45}"/>
              </a:ext>
            </a:extLst>
          </p:cNvPr>
          <p:cNvSpPr>
            <a:spLocks xmlns:a="http://schemas.openxmlformats.org/drawingml/2006/main" noGrp="1"/>
          </p:cNvSpPr>
          <p:nvPr>
            <p:ph type="dt" idx="1"/>
          </p:nvPr>
        </p:nvSpPr>
        <p:spPr>
          <a:xfrm xmlns:a="http://schemas.openxmlformats.org/drawingml/2006/main">
            <a:off x="685440" y="6324480"/>
            <a:ext cx="1904760" cy="457200"/>
          </a:xfrm>
          <a:prstGeom xmlns:a="http://schemas.openxmlformats.org/drawingml/2006/main" prst="rect">
            <a:avLst/>
          </a:prstGeom>
          <a:noFill xmlns:a="http://schemas.openxmlformats.org/drawingml/2006/main"/>
          <a:ln xmlns:a="http://schemas.openxmlformats.org/drawingml/2006/main" w="38160">
            <a:noFill/>
          </a:ln>
        </p:spPr>
        <p:txBody>
          <a:bodyPr xmlns:a="http://schemas.openxmlformats.org/drawingml/2006/main" lIns="91800" tIns="45720" rIns="91800" bIns="45720" anchor="ctr">
            <a:noAutofit/>
          </a:bodyPr>
          <a:lstStyle xmlns:a="http://schemas.openxmlformats.org/drawingml/2006/main">
            <a:lvl1pPr indent="0" algn="l">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400" b="0" u="none">
                <a:solidFill>
                  <a:srgbClr val="9999FF"/>
                </a:solidFill>
                <a:latin typeface="Times New Roman"/>
                <a:ea typeface="Times New Roman"/>
                <a:cs typeface="Times New Roman"/>
              </a:defRPr>
            </a:lvl1pPr>
          </a:lstStyle>
          <a:p xmlns:a="http://schemas.openxmlformats.org/drawingml/2006/main">
            <a:pPr indent="0" algn="l">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1400" b="0" u="none">
                <a:solidFill>
                  <a:srgbClr val="9999FF"/>
                </a:solidFill>
                <a:latin typeface="Times New Roman"/>
                <a:ea typeface="Times New Roman"/>
                <a:cs typeface="Times New Roman"/>
              </a:rPr>
              <a:t>&lt;date/time&gt;</a:t>
            </a:r>
            <a:endParaRPr sz="1400" b="0" u="none">
              <a:solidFill>
                <a:srgbClr val="000000"/>
              </a:solidFill>
              <a:latin typeface="Times New Roman"/>
              <a:ea typeface="Times New Roman"/>
              <a:cs typeface="Times New Roman"/>
            </a:endParaRPr>
          </a:p>
        </p:txBody>
      </p:sp>
      <p:sp>
        <p:nvSpPr>
          <p:cNvPr id="8" name="PlaceHolder 4">
            <a:extLst xmlns:a="http://schemas.openxmlformats.org/drawingml/2006/main">
              <a:ext uri="{FF2B5EF4-FFF2-40B4-BE49-F238E27FC236}">
                <a16:creationId xmlns:a16="http://schemas.microsoft.com/office/drawing/2014/main" id="{D24E8DE9-0089-4FEC-82A2-BA46DE427DCC}"/>
              </a:ext>
            </a:extLst>
          </p:cNvPr>
          <p:cNvSpPr>
            <a:spLocks xmlns:a="http://schemas.openxmlformats.org/drawingml/2006/main" noGrp="1"/>
          </p:cNvSpPr>
          <p:nvPr>
            <p:ph type="ftr" idx="2"/>
          </p:nvPr>
        </p:nvSpPr>
        <p:spPr>
          <a:xfrm xmlns:a="http://schemas.openxmlformats.org/drawingml/2006/main">
            <a:off x="3123720" y="6324480"/>
            <a:ext cx="2895480" cy="457200"/>
          </a:xfrm>
          <a:prstGeom xmlns:a="http://schemas.openxmlformats.org/drawingml/2006/main" prst="rect">
            <a:avLst/>
          </a:prstGeom>
          <a:noFill xmlns:a="http://schemas.openxmlformats.org/drawingml/2006/main"/>
          <a:ln xmlns:a="http://schemas.openxmlformats.org/drawingml/2006/main" w="38160">
            <a:noFill/>
          </a:ln>
        </p:spPr>
        <p:txBody>
          <a:bodyPr xmlns:a="http://schemas.openxmlformats.org/drawingml/2006/main" lIns="91800" tIns="45720" rIns="91800" bIns="45720" anchor="ctr">
            <a:noAutofit/>
          </a:bodyPr>
          <a:lstStyle xmlns:a="http://schemas.openxmlformats.org/drawingml/2006/main">
            <a:lvl1pPr indent="0" algn="ctr">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400" b="0" u="none">
                <a:solidFill>
                  <a:srgbClr val="9999FF"/>
                </a:solidFill>
                <a:latin typeface="Times New Roman"/>
                <a:ea typeface="Times New Roman"/>
                <a:cs typeface="Times New Roman"/>
              </a:defRPr>
            </a:lvl1pPr>
          </a:lstStyle>
          <a:p xmlns:a="http://schemas.openxmlformats.org/drawingml/2006/main">
            <a:pPr indent="0" algn="ctr">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1400" b="0" u="none">
                <a:solidFill>
                  <a:srgbClr val="9999FF"/>
                </a:solidFill>
                <a:latin typeface="Times New Roman"/>
                <a:ea typeface="Times New Roman"/>
                <a:cs typeface="Times New Roman"/>
              </a:rPr>
              <a:t>&lt;footer&gt;</a:t>
            </a:r>
            <a:endParaRPr sz="1400" b="0" u="none">
              <a:solidFill>
                <a:srgbClr val="000000"/>
              </a:solidFill>
              <a:latin typeface="Times New Roman"/>
              <a:ea typeface="Times New Roman"/>
              <a:cs typeface="Times New Roman"/>
            </a:endParaRPr>
          </a:p>
        </p:txBody>
      </p:sp>
      <p:sp>
        <p:nvSpPr>
          <p:cNvPr id="9" name="PlaceHolder 5">
            <a:extLst xmlns:a="http://schemas.openxmlformats.org/drawingml/2006/main">
              <a:ext uri="{FF2B5EF4-FFF2-40B4-BE49-F238E27FC236}">
                <a16:creationId xmlns:a16="http://schemas.microsoft.com/office/drawing/2014/main" id="{9B6F04CF-B790-4CB2-80D7-82130F11D760}"/>
              </a:ext>
            </a:extLst>
          </p:cNvPr>
          <p:cNvSpPr>
            <a:spLocks xmlns:a="http://schemas.openxmlformats.org/drawingml/2006/main" noGrp="1"/>
          </p:cNvSpPr>
          <p:nvPr>
            <p:ph type="sldNum" idx="3"/>
          </p:nvPr>
        </p:nvSpPr>
        <p:spPr>
          <a:xfrm xmlns:a="http://schemas.openxmlformats.org/drawingml/2006/main">
            <a:off x="6553080" y="6324480"/>
            <a:ext cx="1905120" cy="457200"/>
          </a:xfrm>
          <a:prstGeom xmlns:a="http://schemas.openxmlformats.org/drawingml/2006/main" prst="rect">
            <a:avLst/>
          </a:prstGeom>
          <a:noFill xmlns:a="http://schemas.openxmlformats.org/drawingml/2006/main"/>
          <a:ln xmlns:a="http://schemas.openxmlformats.org/drawingml/2006/main" w="38160">
            <a:noFill/>
          </a:ln>
        </p:spPr>
        <p:txBody>
          <a:bodyPr xmlns:a="http://schemas.openxmlformats.org/drawingml/2006/main" lIns="91800" tIns="45720" rIns="91800" bIns="45720" anchor="ctr">
            <a:noAutofit/>
          </a:bodyPr>
          <a:lstStyle xmlns:a="http://schemas.openxmlformats.org/drawingml/2006/main">
            <a:lvl1pPr indent="0" algn="r">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400" b="0" u="none">
                <a:solidFill>
                  <a:srgbClr val="9999FF"/>
                </a:solidFill>
                <a:latin typeface="Times New Roman"/>
                <a:ea typeface="Times New Roman"/>
                <a:cs typeface="Times New Roman"/>
              </a:defRPr>
            </a:lvl1pPr>
          </a:lstStyle>
          <a:p xmlns:a="http://schemas.openxmlformats.org/drawingml/2006/main">
            <a:pPr indent="0" algn="r">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fld id="{AA80E352-D04A-473A-82F5-560D8BA13BE5}" type="slidenum">
              <a:rPr sz="1400" b="0" u="none">
                <a:solidFill>
                  <a:srgbClr val="9999FF"/>
                </a:solidFill>
                <a:latin typeface="Times New Roman"/>
                <a:ea typeface="Times New Roman"/>
                <a:cs typeface="Times New Roman"/>
              </a:rPr>
              <a:t>&lt;number&gt;</a:t>
            </a:fld>
            <a:endParaRPr sz="1400" b="0" u="none">
              <a:solidFill>
                <a:srgbClr val="000000"/>
              </a:solidFill>
              <a:latin typeface="Times New Roman"/>
              <a:ea typeface="Times New Roman"/>
              <a:cs typeface="Times New Roman"/>
            </a:endParaRPr>
          </a:p>
        </p:txBody>
      </p:sp>
      <p:pic>
        <p:nvPicPr>
          <p:cNvPr id="18" name=""/>
          <p:cNvPicPr>
            <a:picLocks xmlns:a="http://schemas.openxmlformats.org/drawingml/2006/main" noChangeAspect="1"/>
          </p:cNvPicPr>
          <p:nvPr/>
        </p:nvPicPr>
        <p:blipFill>
          <a:blip xmlns:r="http://schemas.openxmlformats.org/officeDocument/2006/relationships" xmlns:a="http://schemas.openxmlformats.org/drawingml/2006/main" r:embed="Rfddb7d751bf44b9c"/>
          <a:stretch xmlns:a="http://schemas.openxmlformats.org/drawingml/2006/main"/>
        </p:blipFill>
        <p:spPr>
          <a:xfrm xmlns:a="http://schemas.openxmlformats.org/drawingml/2006/main">
            <a:off x="8675640" y="6237000"/>
            <a:ext cx="468360" cy="621000"/>
          </a:xfrm>
          <a:prstGeom xmlns:a="http://schemas.openxmlformats.org/drawingml/2006/main" prst="rect">
            <a:avLst/>
          </a:prstGeom>
          <a:ln xmlns:a="http://schemas.openxmlformats.org/drawingml/2006/main" w="38160">
            <a:noFill/>
          </a:ln>
        </p:spPr>
      </p:pic>
    </p:spTree>
  </p:cSld>
</p:sldLayout>
</file>

<file path=ppt/slideLayouts/slideLayout2.xml><?xml version="1.0" encoding="utf-8"?>
<p:sldLayout xmlns:p="http://schemas.openxmlformats.org/presentationml/2006/main" type="blank">
  <p:cSld name="Scripture 16:9">
    <p:bg>
      <p:bgPr>
        <a:solidFill xmlns:a="http://schemas.openxmlformats.org/drawingml/2006/main">
          <a:srgbClr val="000000"/>
        </a:solidFill>
      </p:bgPr>
    </p:bg>
    <p:spTree>
      <p:nvGrpSpPr>
        <p:cNvPr id="1" name=""/>
        <p:cNvGrpSpPr/>
        <p:nvPr/>
      </p:nvGrpSpPr>
      <p:grpSpPr>
        <a:xfrm xmlns:a="http://schemas.openxmlformats.org/drawingml/2006/main"/>
      </p:grpSpPr>
    </p:spTree>
  </p:cSld>
</p:sldLayout>
</file>

<file path=ppt/slideMasters/_rels/slideMaster1.xml.rels>&#65279;<?xml version="1.0" encoding="utf-8"?><Relationships xmlns="http://schemas.openxmlformats.org/package/2006/relationships"><Relationship Type="http://schemas.openxmlformats.org/officeDocument/2006/relationships/theme" Target="/ppt/slideMasters/theme/theme2.xml" Id="R54df8d7c69634cf3" /><Relationship Type="http://schemas.openxmlformats.org/officeDocument/2006/relationships/slideLayout" Target="/ppt/slideLayouts/slideLayout1.xml" Id="R38a01073efa34b95" /><Relationship Type="http://schemas.openxmlformats.org/officeDocument/2006/relationships/slideLayout" Target="/ppt/slideLayouts/slideLayout2.xml" Id="Rf0a8c4a3c27946fb" /></Relationships>
</file>

<file path=ppt/slideMasters/slideMaster1.xml><?xml version="1.0" encoding="utf-8"?>
<p:sldMaster xmlns:p="http://schemas.openxmlformats.org/presentationml/2006/main">
  <p:cSld>
    <p:spTree>
      <p:nvGrpSpPr>
        <p:cNvPr id="1" name=""/>
        <p:cNvGrpSpPr/>
        <p:nvPr/>
      </p:nvGrpSpPr>
      <p:grpSpPr>
        <a:xfrm xmlns:a="http://schemas.openxmlformats.org/drawingml/2006/main"/>
      </p:grpSpPr>
    </p:spTree>
  </p:cSld>
  <p:clrMap bg1="lt1" tx1="dk1" bg2="lt2" tx2="dk2" accent1="accent1" accent2="accent2" accent3="accent3" accent4="accent4" accent5="accent5" accent6="accent6" hlink="hlink" folHlink="folHlink"/>
  <p:sldLayoutIdLst>
    <p:sldLayoutId xmlns:r="http://schemas.openxmlformats.org/officeDocument/2006/relationships" id="2147483649" r:id="R38a01073efa34b95"/>
    <p:sldLayoutId xmlns:r="http://schemas.openxmlformats.org/officeDocument/2006/relationships" id="2147483650" r:id="Rf0a8c4a3c27946fb"/>
  </p:sldLayoutIdLst>
</p:sldMaster>
</file>

<file path=ppt/slideMasters/theme/theme2.xml><?xml version="1.0" encoding="utf-8"?>
<a:theme xmlns:a="http://schemas.openxmlformats.org/drawingml/2006/main" name="Office">
  <a:themeElements>
    <a:clrScheme name="LibreOffice">
      <a:dk1>
        <a:srgbClr val="000000"/>
      </a:dk1>
      <a:lt1>
        <a:srgbClr val="FFFFFF"/>
      </a:lt1>
      <a:dk2>
        <a:srgbClr val="000000"/>
      </a:dk2>
      <a:lt2>
        <a:srgbClr val="FFFFFF"/>
      </a:lt2>
      <a:accent1>
        <a:srgbClr val="18A303"/>
      </a:accent1>
      <a:accent2>
        <a:srgbClr val="0369A3"/>
      </a:accent2>
      <a:accent3>
        <a:srgbClr val="A33E03"/>
      </a:accent3>
      <a:accent4>
        <a:srgbClr val="8E03A3"/>
      </a:accent4>
      <a:accent5>
        <a:srgbClr val="C99C00"/>
      </a:accent5>
      <a:accent6>
        <a:srgbClr val="C9211E"/>
      </a:accent6>
      <a:hlink>
        <a:srgbClr val="0000EE"/>
      </a:hlink>
      <a:folHlink>
        <a:srgbClr val="551A8B"/>
      </a:folHlink>
    </a:clrScheme>
    <a:fontScheme name="Office">
      <a:majorFont>
        <a:latin typeface="Arial"/>
        <a:ea typeface="DejaVu Sans"/>
        <a:cs typeface="DejaVu Sans"/>
      </a:majorFont>
      <a:minorFont>
        <a:latin typeface="Arial"/>
        <a:ea typeface="DejaVu Sans"/>
        <a:cs typeface="DejaVu Sans"/>
      </a:minorFont>
    </a:fontScheme>
    <a:fmtScheme name="LibreOffice">
      <a:fillStyleLst>
        <a:solidFill>
          <a:schemeClr val="phClr"/>
        </a:solidFill>
        <a:solidFill>
          <a:schemeClr val="phClr"/>
        </a:solidFill>
        <a:solidFill>
          <a:schemeClr val="phClr"/>
        </a:solidFill>
      </a:fillStyleLst>
      <a:lnStyleLst>
        <a:ln w="6350">
          <a:prstDash val="solid"/>
        </a:ln>
        <a:ln w="6350">
          <a:prstDash val="solid"/>
        </a:ln>
        <a:ln w="6350">
          <a:prstDash val="solid"/>
        </a:ln>
      </a:lnStyleLst>
      <a:effectStyleLst>
        <a:effectStyle>
          <a:effectLst/>
        </a:effectStyle>
        <a:effectStyle>
          <a:effectLst/>
        </a:effectStyle>
        <a:effectStyle>
          <a:effectLst/>
        </a:effectStyle>
      </a:effectStyleLst>
      <a:bgFillStyleLst>
        <a:solidFill>
          <a:schemeClr val="phClr"/>
        </a:solidFill>
        <a:solidFill>
          <a:schemeClr val="phClr"/>
        </a:solidFill>
        <a:solidFill>
          <a:schemeClr val="phClr"/>
        </a:solidFill>
      </a:bgFillStyleLst>
    </a:fmtScheme>
  </a:themeElements>
</a:theme>
</file>

<file path=ppt/slides/_rels/slide1.xml.rels>&#65279;<?xml version="1.0" encoding="utf-8"?><Relationships xmlns="http://schemas.openxmlformats.org/package/2006/relationships"><Relationship Type="http://schemas.openxmlformats.org/officeDocument/2006/relationships/slideLayout" Target="/ppt/slideLayouts/slideLayout2.xml" Id="R013c154f60994376" /><Relationship Type="http://schemas.openxmlformats.org/officeDocument/2006/relationships/notesSlide" Target="/ppt/notesSlides/notesSlide1.xml" Id="R5555b9c8749a4fa6" /></Relationships>
</file>

<file path=ppt/slides/_rels/slide2.xml.rels>&#65279;<?xml version="1.0" encoding="utf-8"?><Relationships xmlns="http://schemas.openxmlformats.org/package/2006/relationships"><Relationship Type="http://schemas.openxmlformats.org/officeDocument/2006/relationships/slideLayout" Target="/ppt/slideLayouts/slideLayout2.xml" Id="R7002a65c82a44b57" /><Relationship Type="http://schemas.openxmlformats.org/officeDocument/2006/relationships/notesSlide" Target="/ppt/notesSlides/notesSlide2.xml" Id="R01cac50455624a54" /></Relationships>
</file>

<file path=ppt/slides/_rels/slide3.xml.rels>&#65279;<?xml version="1.0" encoding="utf-8"?><Relationships xmlns="http://schemas.openxmlformats.org/package/2006/relationships"><Relationship Type="http://schemas.openxmlformats.org/officeDocument/2006/relationships/slideLayout" Target="/ppt/slideLayouts/slideLayout2.xml" Id="Rbe508a5675f94ea2" /><Relationship Type="http://schemas.openxmlformats.org/officeDocument/2006/relationships/notesSlide" Target="/ppt/notesSlides/notesSlide3.xml" Id="Re797228f7423472f" /></Relationships>
</file>

<file path=ppt/slides/_rels/slide4.xml.rels>&#65279;<?xml version="1.0" encoding="utf-8"?><Relationships xmlns="http://schemas.openxmlformats.org/package/2006/relationships"><Relationship Type="http://schemas.openxmlformats.org/officeDocument/2006/relationships/slideLayout" Target="/ppt/slideLayouts/slideLayout2.xml" Id="Rc52ddb351d0640bc" /><Relationship Type="http://schemas.openxmlformats.org/officeDocument/2006/relationships/notesSlide" Target="/ppt/notesSlides/notesSlide4.xml" Id="R7938ba032bdb4205" /></Relationships>
</file>

<file path=ppt/slides/_rels/slide5.xml.rels>&#65279;<?xml version="1.0" encoding="utf-8"?><Relationships xmlns="http://schemas.openxmlformats.org/package/2006/relationships"><Relationship Type="http://schemas.openxmlformats.org/officeDocument/2006/relationships/slideLayout" Target="/ppt/slideLayouts/slideLayout2.xml" Id="Rb9621c28bfc847f7" /><Relationship Type="http://schemas.openxmlformats.org/officeDocument/2006/relationships/notesSlide" Target="/ppt/notesSlides/notesSlide5.xml" Id="R4acf6bd074b34708" /></Relationships>
</file>

<file path=ppt/slides/_rels/slide6.xml.rels>&#65279;<?xml version="1.0" encoding="utf-8"?><Relationships xmlns="http://schemas.openxmlformats.org/package/2006/relationships"><Relationship Type="http://schemas.openxmlformats.org/officeDocument/2006/relationships/slideLayout" Target="/ppt/slideLayouts/slideLayout2.xml" Id="R5d6ea1ebc83544ea" /><Relationship Type="http://schemas.openxmlformats.org/officeDocument/2006/relationships/notesSlide" Target="/ppt/notesSlides/notesSlide6.xml" Id="Refee7afc11d0473d" /></Relationships>
</file>

<file path=ppt/slides/_rels/slide7.xml.rels>&#65279;<?xml version="1.0" encoding="utf-8"?><Relationships xmlns="http://schemas.openxmlformats.org/package/2006/relationships"><Relationship Type="http://schemas.openxmlformats.org/officeDocument/2006/relationships/slideLayout" Target="/ppt/slideLayouts/slideLayout2.xml" Id="R5baa37c9a1d9459e" /><Relationship Type="http://schemas.openxmlformats.org/officeDocument/2006/relationships/notesSlide" Target="/ppt/notesSlides/notesSlide7.xml" Id="R62fd2ecb8a264346" /></Relationships>
</file>

<file path=ppt/slides/_rels/slide8.xml.rels>&#65279;<?xml version="1.0" encoding="utf-8"?><Relationships xmlns="http://schemas.openxmlformats.org/package/2006/relationships"><Relationship Type="http://schemas.openxmlformats.org/officeDocument/2006/relationships/slideLayout" Target="/ppt/slideLayouts/slideLayout2.xml" Id="R746f6c063b0c4c57" /><Relationship Type="http://schemas.openxmlformats.org/officeDocument/2006/relationships/notesSlide" Target="/ppt/notesSlides/notesSlide8.xml" Id="R27a063184e7c4dd1" /></Relationships>
</file>

<file path=ppt/slides/_rels/slide9.xml.rels>&#65279;<?xml version="1.0" encoding="utf-8"?><Relationships xmlns="http://schemas.openxmlformats.org/package/2006/relationships"><Relationship Type="http://schemas.openxmlformats.org/officeDocument/2006/relationships/slideLayout" Target="/ppt/slideLayouts/slideLayout2.xml" Id="Read1c537944e4329" /><Relationship Type="http://schemas.openxmlformats.org/officeDocument/2006/relationships/notesSlide" Target="/ppt/notesSlides/notesSlide9.xml" Id="R092fa6797696443c" /></Relationships>
</file>

<file path=ppt/slides/_rels/slide10.xml.rels>&#65279;<?xml version="1.0" encoding="utf-8"?><Relationships xmlns="http://schemas.openxmlformats.org/package/2006/relationships"><Relationship Type="http://schemas.openxmlformats.org/officeDocument/2006/relationships/slideLayout" Target="/ppt/slideLayouts/slideLayout2.xml" Id="R1d273882ed7d4183" /><Relationship Type="http://schemas.openxmlformats.org/officeDocument/2006/relationships/notesSlide" Target="/ppt/notesSlides/notesSlide10.xml" Id="R17d56616e68e4f4e" /></Relationships>
</file>

<file path=ppt/slides/_rels/slide11.xml.rels>&#65279;<?xml version="1.0" encoding="utf-8"?><Relationships xmlns="http://schemas.openxmlformats.org/package/2006/relationships"><Relationship Type="http://schemas.openxmlformats.org/officeDocument/2006/relationships/slideLayout" Target="/ppt/slideLayouts/slideLayout2.xml" Id="R0aea3d9b356d482c" /><Relationship Type="http://schemas.openxmlformats.org/officeDocument/2006/relationships/notesSlide" Target="/ppt/notesSlides/notesSlide11.xml" Id="Redf66939147c49d4" /></Relationships>
</file>

<file path=ppt/slides/_rels/slide12.xml.rels>&#65279;<?xml version="1.0" encoding="utf-8"?><Relationships xmlns="http://schemas.openxmlformats.org/package/2006/relationships"><Relationship Type="http://schemas.openxmlformats.org/officeDocument/2006/relationships/slideLayout" Target="/ppt/slideLayouts/slideLayout2.xml" Id="Rc147fce1813345f8" /><Relationship Type="http://schemas.openxmlformats.org/officeDocument/2006/relationships/notesSlide" Target="/ppt/notesSlides/notesSlide12.xml" Id="R05d75eaa23b4482b" /></Relationships>
</file>

<file path=ppt/slides/_rels/slide13.xml.rels>&#65279;<?xml version="1.0" encoding="utf-8"?><Relationships xmlns="http://schemas.openxmlformats.org/package/2006/relationships"><Relationship Type="http://schemas.openxmlformats.org/officeDocument/2006/relationships/slideLayout" Target="/ppt/slideLayouts/slideLayout2.xml" Id="R8d696aeb48ba4192" /><Relationship Type="http://schemas.openxmlformats.org/officeDocument/2006/relationships/notesSlide" Target="/ppt/notesSlides/notesSlide13.xml" Id="Ra8415c7aa58346e6" /></Relationships>
</file>

<file path=ppt/slides/_rels/slide14.xml.rels>&#65279;<?xml version="1.0" encoding="utf-8"?><Relationships xmlns="http://schemas.openxmlformats.org/package/2006/relationships"><Relationship Type="http://schemas.openxmlformats.org/officeDocument/2006/relationships/slideLayout" Target="/ppt/slideLayouts/slideLayout2.xml" Id="R6cb60ac430354471" /><Relationship Type="http://schemas.openxmlformats.org/officeDocument/2006/relationships/notesSlide" Target="/ppt/notesSlides/notesSlide14.xml" Id="R3959a6c43f264c2b" /></Relationships>
</file>

<file path=ppt/slides/_rels/slide15.xml.rels>&#65279;<?xml version="1.0" encoding="utf-8"?><Relationships xmlns="http://schemas.openxmlformats.org/package/2006/relationships"><Relationship Type="http://schemas.openxmlformats.org/officeDocument/2006/relationships/slideLayout" Target="/ppt/slideLayouts/slideLayout2.xml" Id="Rf99c29d7f1254362" /><Relationship Type="http://schemas.openxmlformats.org/officeDocument/2006/relationships/notesSlide" Target="/ppt/notesSlides/notesSlide15.xml" Id="Rab59b6bb4fda4d29" /></Relationships>
</file>

<file path=ppt/slides/_rels/slide16.xml.rels>&#65279;<?xml version="1.0" encoding="utf-8"?><Relationships xmlns="http://schemas.openxmlformats.org/package/2006/relationships"><Relationship Type="http://schemas.openxmlformats.org/officeDocument/2006/relationships/slideLayout" Target="/ppt/slideLayouts/slideLayout2.xml" Id="Rbaebfe2862034009" /><Relationship Type="http://schemas.openxmlformats.org/officeDocument/2006/relationships/notesSlide" Target="/ppt/notesSlides/notesSlide16.xml" Id="R92d68134b2394cbc" /></Relationships>
</file>

<file path=ppt/slides/_rels/slide17.xml.rels>&#65279;<?xml version="1.0" encoding="utf-8"?><Relationships xmlns="http://schemas.openxmlformats.org/package/2006/relationships"><Relationship Type="http://schemas.openxmlformats.org/officeDocument/2006/relationships/slideLayout" Target="/ppt/slideLayouts/slideLayout2.xml" Id="R4770bec293044788" /><Relationship Type="http://schemas.openxmlformats.org/officeDocument/2006/relationships/notesSlide" Target="/ppt/notesSlides/notesSlide17.xml" Id="R42f0472b58c34f3e" /></Relationships>
</file>

<file path=ppt/slides/_rels/slide18.xml.rels>&#65279;<?xml version="1.0" encoding="utf-8"?><Relationships xmlns="http://schemas.openxmlformats.org/package/2006/relationships"><Relationship Type="http://schemas.openxmlformats.org/officeDocument/2006/relationships/slideLayout" Target="/ppt/slideLayouts/slideLayout2.xml" Id="R0c1288f629d5405b" /><Relationship Type="http://schemas.openxmlformats.org/officeDocument/2006/relationships/notesSlide" Target="/ppt/notesSlides/notesSlide18.xml" Id="R2115216936cb4ebf" /></Relationships>
</file>

<file path=ppt/slides/_rels/slide19.xml.rels>&#65279;<?xml version="1.0" encoding="utf-8"?><Relationships xmlns="http://schemas.openxmlformats.org/package/2006/relationships"><Relationship Type="http://schemas.openxmlformats.org/officeDocument/2006/relationships/slideLayout" Target="/ppt/slideLayouts/slideLayout2.xml" Id="R2614233918e04dc6" /><Relationship Type="http://schemas.openxmlformats.org/officeDocument/2006/relationships/notesSlide" Target="/ppt/notesSlides/notesSlide19.xml" Id="Ra0331189651e4998" /></Relationships>
</file>

<file path=ppt/slides/_rels/slide20.xml.rels>&#65279;<?xml version="1.0" encoding="utf-8"?><Relationships xmlns="http://schemas.openxmlformats.org/package/2006/relationships"><Relationship Type="http://schemas.openxmlformats.org/officeDocument/2006/relationships/slideLayout" Target="/ppt/slideLayouts/slideLayout2.xml" Id="R2d8685e8a59d4adc" /><Relationship Type="http://schemas.openxmlformats.org/officeDocument/2006/relationships/notesSlide" Target="/ppt/notesSlides/notesSlide20.xml" Id="R03a62455227e46de" /></Relationships>
</file>

<file path=ppt/slides/_rels/slide21.xml.rels>&#65279;<?xml version="1.0" encoding="utf-8"?><Relationships xmlns="http://schemas.openxmlformats.org/package/2006/relationships"><Relationship Type="http://schemas.openxmlformats.org/officeDocument/2006/relationships/slideLayout" Target="/ppt/slideLayouts/slideLayout2.xml" Id="R8455225a501a4ab6" /><Relationship Type="http://schemas.openxmlformats.org/officeDocument/2006/relationships/notesSlide" Target="/ppt/notesSlides/notesSlide21.xml" Id="Rf8ea3b88917f44ca" /></Relationships>
</file>

<file path=ppt/slides/_rels/slide22.xml.rels>&#65279;<?xml version="1.0" encoding="utf-8"?><Relationships xmlns="http://schemas.openxmlformats.org/package/2006/relationships"><Relationship Type="http://schemas.openxmlformats.org/officeDocument/2006/relationships/slideLayout" Target="/ppt/slideLayouts/slideLayout2.xml" Id="R26e4580d51444bab" /><Relationship Type="http://schemas.openxmlformats.org/officeDocument/2006/relationships/notesSlide" Target="/ppt/notesSlides/notesSlide22.xml" Id="R627d8529b215462c" /></Relationships>
</file>

<file path=ppt/slides/_rels/slide23.xml.rels>&#65279;<?xml version="1.0" encoding="utf-8"?><Relationships xmlns="http://schemas.openxmlformats.org/package/2006/relationships"><Relationship Type="http://schemas.openxmlformats.org/officeDocument/2006/relationships/slideLayout" Target="/ppt/slideLayouts/slideLayout2.xml" Id="R3618267bdd11415d" /><Relationship Type="http://schemas.openxmlformats.org/officeDocument/2006/relationships/notesSlide" Target="/ppt/notesSlides/notesSlide23.xml" Id="Rffb57092b3e449d9" /></Relationships>
</file>

<file path=ppt/slides/_rels/slide24.xml.rels>&#65279;<?xml version="1.0" encoding="utf-8"?><Relationships xmlns="http://schemas.openxmlformats.org/package/2006/relationships"><Relationship Type="http://schemas.openxmlformats.org/officeDocument/2006/relationships/slideLayout" Target="/ppt/slideLayouts/slideLayout2.xml" Id="R92649a2d1edb4fc9" /><Relationship Type="http://schemas.openxmlformats.org/officeDocument/2006/relationships/notesSlide" Target="/ppt/notesSlides/notesSlide24.xml" Id="Rcc0ad4f0f73c4785" /></Relationships>
</file>

<file path=ppt/slides/_rels/slide25.xml.rels>&#65279;<?xml version="1.0" encoding="utf-8"?><Relationships xmlns="http://schemas.openxmlformats.org/package/2006/relationships"><Relationship Type="http://schemas.openxmlformats.org/officeDocument/2006/relationships/slideLayout" Target="/ppt/slideLayouts/slideLayout2.xml" Id="R632c3b780b434c4f" /><Relationship Type="http://schemas.openxmlformats.org/officeDocument/2006/relationships/notesSlide" Target="/ppt/notesSlides/notesSlide25.xml" Id="R88b367d58de34223" /></Relationships>
</file>

<file path=ppt/slides/slide1.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3" name="">
            <a:extLst xmlns:a="http://schemas.openxmlformats.org/drawingml/2006/main">
              <a:ext uri="{FF2B5EF4-FFF2-40B4-BE49-F238E27FC236}">
                <a16:creationId xmlns:a16="http://schemas.microsoft.com/office/drawing/2014/main" id="{45869DB6-ADD5-47AC-9A4E-33A89AB59BD4}"/>
              </a:ext>
            </a:extLst>
          </p:cNvPr>
          <p:cNvSpPr>
            <a:spLocks xmlns:a="http://schemas.openxmlformats.org/drawingml/2006/main" noGrp="1"/>
          </p:cNvSpPr>
          <p:nvPr/>
        </p:nvSpPr>
        <p:spPr>
          <a:xfrm xmlns:a="http://schemas.openxmlformats.org/drawingml/2006/main">
            <a:off x="762000" y="514350"/>
            <a:ext cx="10668000" cy="1104900"/>
          </a:xfrm>
          <a:prstGeom xmlns:a="http://schemas.openxmlformats.org/drawingml/2006/main" prst="rect">
            <a:avLst/>
          </a:prstGeom>
          <a:noFill xmlns:a="http://schemas.openxmlformats.org/drawingml/2006/main"/>
          <a:ln xmlns:a="http://schemas.openxmlformats.org/drawingml/2006/main" w="0">
            <a:noFill/>
            <a:prstDash val="solid"/>
          </a:ln>
        </p:spPr>
        <p:style>
          <a:lnRef xmlns:a="http://schemas.openxmlformats.org/drawingml/2006/main" idx="0"/>
          <a:fillRef xmlns:a="http://schemas.openxmlformats.org/drawingml/2006/main" idx="0"/>
          <a:effectRef xmlns:a="http://schemas.openxmlformats.org/drawingml/2006/main" idx="0"/>
          <a:fontRef xmlns:a="http://schemas.openxmlformats.org/drawingml/2006/main" idx="minor"/>
        </p:style>
        <p:txBody>
          <a:bodyPr xmlns:a="http://schemas.openxmlformats.org/drawingml/2006/main" lIns="0" tIns="0" rIns="0" bIns="0" anchor="ctr">
            <a:normAutofit fontScale="100000"/>
          </a:bodyPr>
          <a:lstStyle xmlns:a="http://schemas.openxmlformats.org/drawingml/2006/main"/>
          <a:p xmlns:a="http://schemas.openxmlformats.org/drawingml/2006/main">
            <a:pPr algn="ctr">
              <a:buNone/>
            </a:pPr>
            <a:r>
              <a:rPr sz="4200" b="1">
                <a:solidFill>
                  <a:srgbClr val="FFFFFF"/>
                </a:solidFill>
                <a:latin typeface="Microsoft JhengHei"/>
                <a:ea typeface="Microsoft JhengHei"/>
                <a:cs typeface="Microsoft JhengHei"/>
              </a:rPr>
              <a:t>以西結書第46章</a:t>
            </a:r>
          </a:p>
          <a:p xmlns:a="http://schemas.openxmlformats.org/drawingml/2006/main">
            <a:pPr algn="ctr">
              <a:buNone/>
            </a:pPr>
            <a:r>
              <a:rPr sz="2000">
                <a:solidFill>
                  <a:srgbClr val="FFFFFF"/>
                </a:solidFill>
                <a:latin typeface="Georgia"/>
                <a:ea typeface="Georgia"/>
                <a:cs typeface="Georgia"/>
              </a:rPr>
              <a:t>Ezekiel 46 · KJV</a:t>
            </a:r>
          </a:p>
        </p:txBody>
      </p:sp>
    </p:spTree>
    <p:extLst>
      <p:ext uri="{BB962C8B-B14F-4D97-AF65-F5344CB8AC3E}">
        <p14:creationId xmlns:p14="http://schemas.microsoft.com/office/powerpoint/2010/main" val="576743962"/>
      </p:ext>
    </p:extLst>
  </p:cSld>
</p:sld>
</file>

<file path=ppt/slides/slide2.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以西結書 46:1  |  Ezekiel 46:1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主耶和華如此說：「內院朝東的門，在辦理事務的六日內必須關閉；惟有安息日和月朔必須敞開。</a:t>
            </a:r>
          </a:p>
          <a:p xmlns:a="http://schemas.openxmlformats.org/drawingml/2006/main">
            <a:pPr algn="ctr">
              <a:buNone/>
            </a:pPr>
            <a:r>
              <a:rPr sz="2100">
                <a:solidFill>
                  <a:srgbClr val="FFFFFF"/>
                </a:solidFill>
                <a:latin typeface="Georgia"/>
                <a:ea typeface="Georgia"/>
                <a:cs typeface="Georgia"/>
              </a:rPr>
              <a:t>Thus saith the Lord GOD; The gate of the inner court that looketh toward the east shall be shut the six working days; but on the sabbath it shall be opened, and in the day of the new moon it shall be opened.</a:t>
            </a:r>
          </a:p>
        </p:txBody>
      </p:sp>
    </p:spTree>
    <p:extLst>
      <p:ext uri="{BB962C8B-B14F-4D97-AF65-F5344CB8AC3E}">
        <p14:creationId xmlns:p14="http://schemas.microsoft.com/office/powerpoint/2010/main" val="179098557"/>
      </p:ext>
    </p:extLst>
  </p:cSld>
</p:sld>
</file>

<file path=ppt/slides/slide3.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以西結書 46:2  |  Ezekiel 46:2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200" b="1">
                <a:solidFill>
                  <a:srgbClr val="FFFFFF"/>
                </a:solidFill>
                <a:latin typeface="Microsoft JhengHei"/>
                <a:ea typeface="Microsoft JhengHei"/>
                <a:cs typeface="Microsoft JhengHei"/>
              </a:rPr>
              <a:t>王要從這門的廊進入，站在門框旁邊。祭司要為他預備燔祭和平安祭，他就要在門檻那裏敬拜，然後出去。這門直到晚上不可關閉。</a:t>
            </a:r>
          </a:p>
          <a:p xmlns:a="http://schemas.openxmlformats.org/drawingml/2006/main">
            <a:pPr algn="ctr">
              <a:buNone/>
            </a:pPr>
            <a:r>
              <a:rPr sz="1800">
                <a:solidFill>
                  <a:srgbClr val="FFFFFF"/>
                </a:solidFill>
                <a:latin typeface="Georgia"/>
                <a:ea typeface="Georgia"/>
                <a:cs typeface="Georgia"/>
              </a:rPr>
              <a:t>And the prince shall enter by the way of the porch of that gate without, and shall stand by the post of the gate, and the priests shall prepare his burnt offering and his peace offerings, and he shall worship at the threshold of the gate: then he shall go forth; but the gate shall not be shut until the evening.</a:t>
            </a:r>
          </a:p>
        </p:txBody>
      </p:sp>
    </p:spTree>
    <p:extLst>
      <p:ext uri="{BB962C8B-B14F-4D97-AF65-F5344CB8AC3E}">
        <p14:creationId xmlns:p14="http://schemas.microsoft.com/office/powerpoint/2010/main" val="179098557"/>
      </p:ext>
    </p:extLst>
  </p:cSld>
</p:sld>
</file>

<file path=ppt/slides/slide4.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以西結書 46:3  |  Ezekiel 46:3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在安息日和月朔，國內的居民要在這門口，耶和華面前敬拜。</a:t>
            </a:r>
          </a:p>
          <a:p xmlns:a="http://schemas.openxmlformats.org/drawingml/2006/main">
            <a:pPr algn="ctr">
              <a:buNone/>
            </a:pPr>
            <a:r>
              <a:rPr sz="2400">
                <a:solidFill>
                  <a:srgbClr val="FFFFFF"/>
                </a:solidFill>
                <a:latin typeface="Georgia"/>
                <a:ea typeface="Georgia"/>
                <a:cs typeface="Georgia"/>
              </a:rPr>
              <a:t>Likewise the people of the land shall worship at the door of this gate before the LORD in the sabbaths and in the new moons.</a:t>
            </a:r>
          </a:p>
        </p:txBody>
      </p:sp>
    </p:spTree>
    <p:extLst>
      <p:ext uri="{BB962C8B-B14F-4D97-AF65-F5344CB8AC3E}">
        <p14:creationId xmlns:p14="http://schemas.microsoft.com/office/powerpoint/2010/main" val="179098557"/>
      </p:ext>
    </p:extLst>
  </p:cSld>
</p:sld>
</file>

<file path=ppt/slides/slide5.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以西結書 46:4  |  Ezekiel 46:4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安息日，王所獻與耶和華的燔祭要用無殘疾的羊羔六隻，無殘疾的公綿羊一隻；</a:t>
            </a:r>
          </a:p>
          <a:p xmlns:a="http://schemas.openxmlformats.org/drawingml/2006/main">
            <a:pPr algn="ctr">
              <a:buNone/>
            </a:pPr>
            <a:r>
              <a:rPr sz="2100">
                <a:solidFill>
                  <a:srgbClr val="FFFFFF"/>
                </a:solidFill>
                <a:latin typeface="Georgia"/>
                <a:ea typeface="Georgia"/>
                <a:cs typeface="Georgia"/>
              </a:rPr>
              <a:t>And the burnt offering that the prince shall offer unto the LORD in the sabbath day shall be six lambs without blemish, and a ram without blemish.</a:t>
            </a:r>
          </a:p>
        </p:txBody>
      </p:sp>
    </p:spTree>
    <p:extLst>
      <p:ext uri="{BB962C8B-B14F-4D97-AF65-F5344CB8AC3E}">
        <p14:creationId xmlns:p14="http://schemas.microsoft.com/office/powerpoint/2010/main" val="179098557"/>
      </p:ext>
    </p:extLst>
  </p:cSld>
</p:sld>
</file>

<file path=ppt/slides/slide6.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以西結書 46:5  |  Ezekiel 46:5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同獻的素祭要為公綿羊獻一伊法[細麵]，為羊羔照他的力量而獻，一伊法[細麵]加油一欣。</a:t>
            </a:r>
          </a:p>
          <a:p xmlns:a="http://schemas.openxmlformats.org/drawingml/2006/main">
            <a:pPr algn="ctr">
              <a:buNone/>
            </a:pPr>
            <a:r>
              <a:rPr sz="2100">
                <a:solidFill>
                  <a:srgbClr val="FFFFFF"/>
                </a:solidFill>
                <a:latin typeface="Georgia"/>
                <a:ea typeface="Georgia"/>
                <a:cs typeface="Georgia"/>
              </a:rPr>
              <a:t>And the meat offering shall be an ephah for a ram, and the meat offering for the lambs as he shall be able to give, and an hin of oil to an ephah.</a:t>
            </a:r>
          </a:p>
        </p:txBody>
      </p:sp>
    </p:spTree>
    <p:extLst>
      <p:ext uri="{BB962C8B-B14F-4D97-AF65-F5344CB8AC3E}">
        <p14:creationId xmlns:p14="http://schemas.microsoft.com/office/powerpoint/2010/main" val="179098557"/>
      </p:ext>
    </p:extLst>
  </p:cSld>
</p:sld>
</file>

<file path=ppt/slides/slide7.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以西結書 46:6  |  Ezekiel 46:6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當月朔，要獻無殘疾的公牛犢一隻，羊羔六隻，公綿羊一隻，都要無殘疾的。</a:t>
            </a:r>
          </a:p>
          <a:p xmlns:a="http://schemas.openxmlformats.org/drawingml/2006/main">
            <a:pPr algn="ctr">
              <a:buNone/>
            </a:pPr>
            <a:r>
              <a:rPr sz="2400">
                <a:solidFill>
                  <a:srgbClr val="FFFFFF"/>
                </a:solidFill>
                <a:latin typeface="Georgia"/>
                <a:ea typeface="Georgia"/>
                <a:cs typeface="Georgia"/>
              </a:rPr>
              <a:t>And in the day of the new moon it shall be a young bullock without blemish, and six lambs, and a ram: they shall be without blemish.</a:t>
            </a:r>
          </a:p>
        </p:txBody>
      </p:sp>
    </p:spTree>
    <p:extLst>
      <p:ext uri="{BB962C8B-B14F-4D97-AF65-F5344CB8AC3E}">
        <p14:creationId xmlns:p14="http://schemas.microsoft.com/office/powerpoint/2010/main" val="179098557"/>
      </p:ext>
    </p:extLst>
  </p:cSld>
</p:sld>
</file>

<file path=ppt/slides/slide8.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以西結書 46:7  |  Ezekiel 46:7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200" b="1">
                <a:solidFill>
                  <a:srgbClr val="FFFFFF"/>
                </a:solidFill>
                <a:latin typeface="Microsoft JhengHei"/>
                <a:ea typeface="Microsoft JhengHei"/>
                <a:cs typeface="Microsoft JhengHei"/>
              </a:rPr>
              <a:t>他也要預備素祭，為公牛獻一伊法[細麵]，為公綿羊獻一伊法[細麵]，為羊羔照他的力量而獻，一伊法[細麵]加油一欣。</a:t>
            </a:r>
          </a:p>
          <a:p xmlns:a="http://schemas.openxmlformats.org/drawingml/2006/main">
            <a:pPr algn="ctr">
              <a:buNone/>
            </a:pPr>
            <a:r>
              <a:rPr sz="2100">
                <a:solidFill>
                  <a:srgbClr val="FFFFFF"/>
                </a:solidFill>
                <a:latin typeface="Georgia"/>
                <a:ea typeface="Georgia"/>
                <a:cs typeface="Georgia"/>
              </a:rPr>
              <a:t>And he shall prepare a meat offering, an ephah for a bullock, and an ephah for a ram, and for the lambs according as his hand shall attain unto, and an hin of oil to an ephah.</a:t>
            </a:r>
          </a:p>
        </p:txBody>
      </p:sp>
    </p:spTree>
    <p:extLst>
      <p:ext uri="{BB962C8B-B14F-4D97-AF65-F5344CB8AC3E}">
        <p14:creationId xmlns:p14="http://schemas.microsoft.com/office/powerpoint/2010/main" val="179098557"/>
      </p:ext>
    </p:extLst>
  </p:cSld>
</p:sld>
</file>

<file path=ppt/slides/slide9.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以西結書 46:8  |  Ezekiel 46:8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王進入的時候必由這門的廊而入，也必由此而出。</a:t>
            </a:r>
          </a:p>
          <a:p xmlns:a="http://schemas.openxmlformats.org/drawingml/2006/main">
            <a:pPr algn="ctr">
              <a:buNone/>
            </a:pPr>
            <a:r>
              <a:rPr sz="2400">
                <a:solidFill>
                  <a:srgbClr val="FFFFFF"/>
                </a:solidFill>
                <a:latin typeface="Georgia"/>
                <a:ea typeface="Georgia"/>
                <a:cs typeface="Georgia"/>
              </a:rPr>
              <a:t>And when the prince shall enter, he shall go in by the way of the porch of that gate, and he shall go forth by the way thereof.</a:t>
            </a:r>
          </a:p>
        </p:txBody>
      </p:sp>
    </p:spTree>
    <p:extLst>
      <p:ext uri="{BB962C8B-B14F-4D97-AF65-F5344CB8AC3E}">
        <p14:creationId xmlns:p14="http://schemas.microsoft.com/office/powerpoint/2010/main" val="179098557"/>
      </p:ext>
    </p:extLst>
  </p:cSld>
</p:sld>
</file>

<file path=ppt/slides/slide10.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以西結書 46:9  |  Ezekiel 46:9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200" b="1">
                <a:solidFill>
                  <a:srgbClr val="FFFFFF"/>
                </a:solidFill>
                <a:latin typeface="Microsoft JhengHei"/>
                <a:ea typeface="Microsoft JhengHei"/>
                <a:cs typeface="Microsoft JhengHei"/>
              </a:rPr>
              <a:t>「在各節期，國內居民朝見耶和華的時候，從北門進入敬拜的，必由南門而出；從南門進入的，必由北門而出。不可從所入的門而出，必要直往前行，[由對門]而出。</a:t>
            </a:r>
          </a:p>
          <a:p xmlns:a="http://schemas.openxmlformats.org/drawingml/2006/main">
            <a:pPr algn="ctr">
              <a:buNone/>
            </a:pPr>
            <a:r>
              <a:rPr sz="1800">
                <a:solidFill>
                  <a:srgbClr val="FFFFFF"/>
                </a:solidFill>
                <a:latin typeface="Georgia"/>
                <a:ea typeface="Georgia"/>
                <a:cs typeface="Georgia"/>
              </a:rPr>
              <a:t>But when the people of the land shall come before the LORD in the solemn feasts, he that entereth in by the way of the north gate to worship shall go out by the way of the south gate; and he that entereth by the way of the south gate shall go forth by the way of the north gate: he shall not return by the way of the gate whereby he came in, but shall go forth over against it.</a:t>
            </a:r>
          </a:p>
        </p:txBody>
      </p:sp>
    </p:spTree>
    <p:extLst>
      <p:ext uri="{BB962C8B-B14F-4D97-AF65-F5344CB8AC3E}">
        <p14:creationId xmlns:p14="http://schemas.microsoft.com/office/powerpoint/2010/main" val="179098557"/>
      </p:ext>
    </p:extLst>
  </p:cSld>
</p:sld>
</file>

<file path=ppt/slides/slide11.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以西結書 46:10  |  Ezekiel 46:10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民進入，王也要在民中進入；民出去，王也要一同出去。</a:t>
            </a:r>
          </a:p>
          <a:p xmlns:a="http://schemas.openxmlformats.org/drawingml/2006/main">
            <a:pPr algn="ctr">
              <a:buNone/>
            </a:pPr>
            <a:r>
              <a:rPr sz="2400">
                <a:solidFill>
                  <a:srgbClr val="FFFFFF"/>
                </a:solidFill>
                <a:latin typeface="Georgia"/>
                <a:ea typeface="Georgia"/>
                <a:cs typeface="Georgia"/>
              </a:rPr>
              <a:t>And the prince in the midst of them, when they go in, shall go in; and when they go forth, shall go forth.</a:t>
            </a:r>
          </a:p>
        </p:txBody>
      </p:sp>
    </p:spTree>
    <p:extLst>
      <p:ext uri="{BB962C8B-B14F-4D97-AF65-F5344CB8AC3E}">
        <p14:creationId xmlns:p14="http://schemas.microsoft.com/office/powerpoint/2010/main" val="179098557"/>
      </p:ext>
    </p:extLst>
  </p:cSld>
</p:sld>
</file>

<file path=ppt/slides/slide12.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以西結書 46:11  |  Ezekiel 46:11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200" b="1">
                <a:solidFill>
                  <a:srgbClr val="FFFFFF"/>
                </a:solidFill>
                <a:latin typeface="Microsoft JhengHei"/>
                <a:ea typeface="Microsoft JhengHei"/>
                <a:cs typeface="Microsoft JhengHei"/>
              </a:rPr>
              <a:t>「在節期和聖會的日子同獻的素祭，要為一隻公牛獻一伊法[細麵]，為一隻公綿羊獻一伊法[細麵]，為羊羔照他的力量而獻，一伊法[細麵]加油一欣。</a:t>
            </a:r>
          </a:p>
          <a:p xmlns:a="http://schemas.openxmlformats.org/drawingml/2006/main">
            <a:pPr algn="ctr">
              <a:buNone/>
            </a:pPr>
            <a:r>
              <a:rPr sz="2100">
                <a:solidFill>
                  <a:srgbClr val="FFFFFF"/>
                </a:solidFill>
                <a:latin typeface="Georgia"/>
                <a:ea typeface="Georgia"/>
                <a:cs typeface="Georgia"/>
              </a:rPr>
              <a:t>And in the feasts and in the solemnities the meat offering shall be an ephah to a bullock, and an ephah to a ram, and to the lambs as he is able to give, and an hin of oil to an ephah.</a:t>
            </a:r>
          </a:p>
        </p:txBody>
      </p:sp>
    </p:spTree>
    <p:extLst>
      <p:ext uri="{BB962C8B-B14F-4D97-AF65-F5344CB8AC3E}">
        <p14:creationId xmlns:p14="http://schemas.microsoft.com/office/powerpoint/2010/main" val="179098557"/>
      </p:ext>
    </p:extLst>
  </p:cSld>
</p:sld>
</file>

<file path=ppt/slides/slide13.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以西結書 46:12  |  Ezekiel 46:12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000" b="1">
                <a:solidFill>
                  <a:srgbClr val="FFFFFF"/>
                </a:solidFill>
                <a:latin typeface="Microsoft JhengHei"/>
                <a:ea typeface="Microsoft JhengHei"/>
                <a:cs typeface="Microsoft JhengHei"/>
              </a:rPr>
              <a:t>王預備甘心獻的燔祭或平安祭，就是向耶和華甘心獻的，當有人為他開朝東的門。他就預備燔祭和平安祭，與安息日預備的一樣，[獻畢]就出去。他出去之後，當有人將門關閉。」</a:t>
            </a:r>
          </a:p>
          <a:p xmlns:a="http://schemas.openxmlformats.org/drawingml/2006/main">
            <a:pPr algn="ctr">
              <a:buNone/>
            </a:pPr>
            <a:r>
              <a:rPr sz="1800">
                <a:solidFill>
                  <a:srgbClr val="FFFFFF"/>
                </a:solidFill>
                <a:latin typeface="Georgia"/>
                <a:ea typeface="Georgia"/>
                <a:cs typeface="Georgia"/>
              </a:rPr>
              <a:t>Now when the prince shall prepare a voluntary burnt offering or peace offerings voluntarily unto the LORD, one shall then open him the gate that looketh toward the east, and he shall prepare his burnt offering and his peace offerings, as he did on the sabbath day: then he shall go forth; and after his going forth one shall shut the gate.</a:t>
            </a:r>
          </a:p>
        </p:txBody>
      </p:sp>
    </p:spTree>
    <p:extLst>
      <p:ext uri="{BB962C8B-B14F-4D97-AF65-F5344CB8AC3E}">
        <p14:creationId xmlns:p14="http://schemas.microsoft.com/office/powerpoint/2010/main" val="179098557"/>
      </p:ext>
    </p:extLst>
  </p:cSld>
</p:sld>
</file>

<file path=ppt/slides/slide14.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以西結書 46:13  |  Ezekiel 46:13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「每日，你要預備無殘疾一歲的羊羔一隻，獻與耶和華為燔祭；要每早晨預備。</a:t>
            </a:r>
          </a:p>
          <a:p xmlns:a="http://schemas.openxmlformats.org/drawingml/2006/main">
            <a:pPr algn="ctr">
              <a:buNone/>
            </a:pPr>
            <a:r>
              <a:rPr sz="2400">
                <a:solidFill>
                  <a:srgbClr val="FFFFFF"/>
                </a:solidFill>
                <a:latin typeface="Georgia"/>
                <a:ea typeface="Georgia"/>
                <a:cs typeface="Georgia"/>
              </a:rPr>
              <a:t>Thou shalt daily prepare a burnt offering unto the LORD of a lamb of the first year without blemish: thou shalt prepare it every morning.</a:t>
            </a:r>
          </a:p>
        </p:txBody>
      </p:sp>
    </p:spTree>
    <p:extLst>
      <p:ext uri="{BB962C8B-B14F-4D97-AF65-F5344CB8AC3E}">
        <p14:creationId xmlns:p14="http://schemas.microsoft.com/office/powerpoint/2010/main" val="179098557"/>
      </p:ext>
    </p:extLst>
  </p:cSld>
</p:sld>
</file>

<file path=ppt/slides/slide15.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以西結書 46:14  |  Ezekiel 46:14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200" b="1">
                <a:solidFill>
                  <a:srgbClr val="FFFFFF"/>
                </a:solidFill>
                <a:latin typeface="Microsoft JhengHei"/>
                <a:ea typeface="Microsoft JhengHei"/>
                <a:cs typeface="Microsoft JhengHei"/>
              </a:rPr>
              <a:t>每早晨也要預備同獻的素祭，[細麵]一伊法六分之一，並油一欣三分之一，調和細麵。這素祭要常獻與耶和華為永遠的定例。</a:t>
            </a:r>
          </a:p>
          <a:p xmlns:a="http://schemas.openxmlformats.org/drawingml/2006/main">
            <a:pPr algn="ctr">
              <a:buNone/>
            </a:pPr>
            <a:r>
              <a:rPr sz="1800">
                <a:solidFill>
                  <a:srgbClr val="FFFFFF"/>
                </a:solidFill>
                <a:latin typeface="Georgia"/>
                <a:ea typeface="Georgia"/>
                <a:cs typeface="Georgia"/>
              </a:rPr>
              <a:t>And thou shalt prepare a meat offering for it every morning, the sixth part of an ephah, and the third part of an hin of oil, to temper with the fine flour; a meat offering continually by a perpetual ordinance unto the LORD.</a:t>
            </a:r>
          </a:p>
        </p:txBody>
      </p:sp>
    </p:spTree>
    <p:extLst>
      <p:ext uri="{BB962C8B-B14F-4D97-AF65-F5344CB8AC3E}">
        <p14:creationId xmlns:p14="http://schemas.microsoft.com/office/powerpoint/2010/main" val="179098557"/>
      </p:ext>
    </p:extLst>
  </p:cSld>
</p:sld>
</file>

<file path=ppt/slides/slide16.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以西結書 46:15  |  Ezekiel 46:15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每早晨要這樣預備羊羔、素祭，並油為常獻的燔祭。」</a:t>
            </a:r>
          </a:p>
          <a:p xmlns:a="http://schemas.openxmlformats.org/drawingml/2006/main">
            <a:pPr algn="ctr">
              <a:buNone/>
            </a:pPr>
            <a:r>
              <a:rPr sz="2400">
                <a:solidFill>
                  <a:srgbClr val="FFFFFF"/>
                </a:solidFill>
                <a:latin typeface="Georgia"/>
                <a:ea typeface="Georgia"/>
                <a:cs typeface="Georgia"/>
              </a:rPr>
              <a:t>Thus shall they prepare the lamb, and the meat offering, and the oil, every morning for a continual burnt offering.</a:t>
            </a:r>
          </a:p>
        </p:txBody>
      </p:sp>
    </p:spTree>
    <p:extLst>
      <p:ext uri="{BB962C8B-B14F-4D97-AF65-F5344CB8AC3E}">
        <p14:creationId xmlns:p14="http://schemas.microsoft.com/office/powerpoint/2010/main" val="179098557"/>
      </p:ext>
    </p:extLst>
  </p:cSld>
</p:sld>
</file>

<file path=ppt/slides/slide17.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以西結書 46:16  |  Ezekiel 46:16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主耶和華如此說：「王若將產業賜給他的兒子，就成了他兒子的產業，那是他們承受為業的。</a:t>
            </a:r>
          </a:p>
          <a:p xmlns:a="http://schemas.openxmlformats.org/drawingml/2006/main">
            <a:pPr algn="ctr">
              <a:buNone/>
            </a:pPr>
            <a:r>
              <a:rPr sz="2100">
                <a:solidFill>
                  <a:srgbClr val="FFFFFF"/>
                </a:solidFill>
                <a:latin typeface="Georgia"/>
                <a:ea typeface="Georgia"/>
                <a:cs typeface="Georgia"/>
              </a:rPr>
              <a:t>Thus saith the Lord GOD; If the prince give a gift unto any of his sons, the inheritance thereof shall be his sons’; it shall be their possession by inheritance.</a:t>
            </a:r>
          </a:p>
        </p:txBody>
      </p:sp>
    </p:spTree>
    <p:extLst>
      <p:ext uri="{BB962C8B-B14F-4D97-AF65-F5344CB8AC3E}">
        <p14:creationId xmlns:p14="http://schemas.microsoft.com/office/powerpoint/2010/main" val="179098557"/>
      </p:ext>
    </p:extLst>
  </p:cSld>
</p:sld>
</file>

<file path=ppt/slides/slide18.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以西結書 46:17  |  Ezekiel 46:17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倘若王將一分產業賜給他的臣僕，就成了他臣僕的產業；到自由之年仍要歸與王。至於王的產業，必歸與他的兒子。</a:t>
            </a:r>
          </a:p>
          <a:p xmlns:a="http://schemas.openxmlformats.org/drawingml/2006/main">
            <a:pPr algn="ctr">
              <a:buNone/>
            </a:pPr>
            <a:r>
              <a:rPr sz="2100">
                <a:solidFill>
                  <a:srgbClr val="FFFFFF"/>
                </a:solidFill>
                <a:latin typeface="Georgia"/>
                <a:ea typeface="Georgia"/>
                <a:cs typeface="Georgia"/>
              </a:rPr>
              <a:t>But if he give a gift of his inheritance to one of his servants, then it shall be his to the year of liberty; after it shall return to the prince: but his inheritance shall be his sons’ for them.</a:t>
            </a:r>
          </a:p>
        </p:txBody>
      </p:sp>
    </p:spTree>
    <p:extLst>
      <p:ext uri="{BB962C8B-B14F-4D97-AF65-F5344CB8AC3E}">
        <p14:creationId xmlns:p14="http://schemas.microsoft.com/office/powerpoint/2010/main" val="179098557"/>
      </p:ext>
    </p:extLst>
  </p:cSld>
</p:sld>
</file>

<file path=ppt/slides/slide19.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以西結書 46:18  |  Ezekiel 46:18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200" b="1">
                <a:solidFill>
                  <a:srgbClr val="FFFFFF"/>
                </a:solidFill>
                <a:latin typeface="Microsoft JhengHei"/>
                <a:ea typeface="Microsoft JhengHei"/>
                <a:cs typeface="Microsoft JhengHei"/>
              </a:rPr>
              <a:t>王不可奪取民的產業，以致驅逐他們離開所承受的；他要從自己的地業中，將產業賜給他兒子，免得我的民分散，各人離開所承受的。」</a:t>
            </a:r>
          </a:p>
          <a:p xmlns:a="http://schemas.openxmlformats.org/drawingml/2006/main">
            <a:pPr algn="ctr">
              <a:buNone/>
            </a:pPr>
            <a:r>
              <a:rPr sz="1800">
                <a:solidFill>
                  <a:srgbClr val="FFFFFF"/>
                </a:solidFill>
                <a:latin typeface="Georgia"/>
                <a:ea typeface="Georgia"/>
                <a:cs typeface="Georgia"/>
              </a:rPr>
              <a:t>Moreover the prince shall not take of the people’s inheritance by oppression, to thrust them out of their possession; but he shall give his sons inheritance out of his own possession: that my people be not scattered every man from his possession.</a:t>
            </a:r>
          </a:p>
        </p:txBody>
      </p:sp>
    </p:spTree>
    <p:extLst>
      <p:ext uri="{BB962C8B-B14F-4D97-AF65-F5344CB8AC3E}">
        <p14:creationId xmlns:p14="http://schemas.microsoft.com/office/powerpoint/2010/main" val="179098557"/>
      </p:ext>
    </p:extLst>
  </p:cSld>
</p:sld>
</file>

<file path=ppt/slides/slide20.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以西結書 46:19  |  Ezekiel 46:19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那帶我的，將我從門旁進入之處、領進為祭司預備的聖屋，是朝北的，見後頭西邊有一塊地。</a:t>
            </a:r>
          </a:p>
          <a:p xmlns:a="http://schemas.openxmlformats.org/drawingml/2006/main">
            <a:pPr algn="ctr">
              <a:buNone/>
            </a:pPr>
            <a:r>
              <a:rPr sz="2100">
                <a:solidFill>
                  <a:srgbClr val="FFFFFF"/>
                </a:solidFill>
                <a:latin typeface="Georgia"/>
                <a:ea typeface="Georgia"/>
                <a:cs typeface="Georgia"/>
              </a:rPr>
              <a:t>After he brought me through the entry, which was at the side of the gate, into the holy chambers of the priests, which looked toward the north: and, behold, there was a place on the two sides westward.</a:t>
            </a:r>
          </a:p>
        </p:txBody>
      </p:sp>
    </p:spTree>
    <p:extLst>
      <p:ext uri="{BB962C8B-B14F-4D97-AF65-F5344CB8AC3E}">
        <p14:creationId xmlns:p14="http://schemas.microsoft.com/office/powerpoint/2010/main" val="179098557"/>
      </p:ext>
    </p:extLst>
  </p:cSld>
</p:sld>
</file>

<file path=ppt/slides/slide21.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以西結書 46:20  |  Ezekiel 46:20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他對我說：「這是祭司煮贖愆祭、贖罪祭，烤素祭之地，免得帶到外院，使民成聖。」</a:t>
            </a:r>
          </a:p>
          <a:p xmlns:a="http://schemas.openxmlformats.org/drawingml/2006/main">
            <a:pPr algn="ctr">
              <a:buNone/>
            </a:pPr>
            <a:r>
              <a:rPr sz="1800">
                <a:solidFill>
                  <a:srgbClr val="FFFFFF"/>
                </a:solidFill>
                <a:latin typeface="Georgia"/>
                <a:ea typeface="Georgia"/>
                <a:cs typeface="Georgia"/>
              </a:rPr>
              <a:t>Then said he unto me, This is the place where the priests shall boil the trespass offering and the sin offering, where they shall bake the meat offering; that they bear them not out into the utter court, to sanctify the people.</a:t>
            </a:r>
          </a:p>
        </p:txBody>
      </p:sp>
    </p:spTree>
    <p:extLst>
      <p:ext uri="{BB962C8B-B14F-4D97-AF65-F5344CB8AC3E}">
        <p14:creationId xmlns:p14="http://schemas.microsoft.com/office/powerpoint/2010/main" val="179098557"/>
      </p:ext>
    </p:extLst>
  </p:cSld>
</p:sld>
</file>

<file path=ppt/slides/slide22.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以西結書 46:21  |  Ezekiel 46:21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他又帶我到外院，使我經過院子的四拐角，見每拐角各有一個院子。</a:t>
            </a:r>
          </a:p>
          <a:p xmlns:a="http://schemas.openxmlformats.org/drawingml/2006/main">
            <a:pPr algn="ctr">
              <a:buNone/>
            </a:pPr>
            <a:r>
              <a:rPr sz="2100">
                <a:solidFill>
                  <a:srgbClr val="FFFFFF"/>
                </a:solidFill>
                <a:latin typeface="Georgia"/>
                <a:ea typeface="Georgia"/>
                <a:cs typeface="Georgia"/>
              </a:rPr>
              <a:t>Then he brought me forth into the utter court, and caused me to pass by the four corners of the court; and, behold, in every corner of the court there was a court.</a:t>
            </a:r>
          </a:p>
        </p:txBody>
      </p:sp>
    </p:spTree>
    <p:extLst>
      <p:ext uri="{BB962C8B-B14F-4D97-AF65-F5344CB8AC3E}">
        <p14:creationId xmlns:p14="http://schemas.microsoft.com/office/powerpoint/2010/main" val="179098557"/>
      </p:ext>
    </p:extLst>
  </p:cSld>
</p:sld>
</file>

<file path=ppt/slides/slide23.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以西結書 46:22  |  Ezekiel 46:22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院子四拐角的院子，周圍有牆，每院長四十[肘]，寬三十[肘]。四拐角院子的尺寸都是一樣，</a:t>
            </a:r>
          </a:p>
          <a:p xmlns:a="http://schemas.openxmlformats.org/drawingml/2006/main">
            <a:pPr algn="ctr">
              <a:buNone/>
            </a:pPr>
            <a:r>
              <a:rPr sz="2400">
                <a:solidFill>
                  <a:srgbClr val="FFFFFF"/>
                </a:solidFill>
                <a:latin typeface="Georgia"/>
                <a:ea typeface="Georgia"/>
                <a:cs typeface="Georgia"/>
              </a:rPr>
              <a:t>In the four corners of the court there were courts joined of forty cubits long and thirty broad: these four corners were of one measure.</a:t>
            </a:r>
          </a:p>
        </p:txBody>
      </p:sp>
    </p:spTree>
    <p:extLst>
      <p:ext uri="{BB962C8B-B14F-4D97-AF65-F5344CB8AC3E}">
        <p14:creationId xmlns:p14="http://schemas.microsoft.com/office/powerpoint/2010/main" val="179098557"/>
      </p:ext>
    </p:extLst>
  </p:cSld>
</p:sld>
</file>

<file path=ppt/slides/slide24.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以西結書 46:23  |  Ezekiel 46:23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其中周圍有一排房子，房子內有煮[肉]的地方。</a:t>
            </a:r>
          </a:p>
          <a:p xmlns:a="http://schemas.openxmlformats.org/drawingml/2006/main">
            <a:pPr algn="ctr">
              <a:buNone/>
            </a:pPr>
            <a:r>
              <a:rPr sz="2400">
                <a:solidFill>
                  <a:srgbClr val="FFFFFF"/>
                </a:solidFill>
                <a:latin typeface="Georgia"/>
                <a:ea typeface="Georgia"/>
                <a:cs typeface="Georgia"/>
              </a:rPr>
              <a:t>And there was a row of building round about in them, round about them four, and it was made with boiling places under the rows round about.</a:t>
            </a:r>
          </a:p>
        </p:txBody>
      </p:sp>
    </p:spTree>
    <p:extLst>
      <p:ext uri="{BB962C8B-B14F-4D97-AF65-F5344CB8AC3E}">
        <p14:creationId xmlns:p14="http://schemas.microsoft.com/office/powerpoint/2010/main" val="179098557"/>
      </p:ext>
    </p:extLst>
  </p:cSld>
</p:sld>
</file>

<file path=ppt/slides/slide25.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以西結書 46:24  |  Ezekiel 46:24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他對我說：「這都是煮[肉]的房子，殿內的僕役要在這裏煮民的祭物。」</a:t>
            </a:r>
          </a:p>
          <a:p xmlns:a="http://schemas.openxmlformats.org/drawingml/2006/main">
            <a:pPr algn="ctr">
              <a:buNone/>
            </a:pPr>
            <a:r>
              <a:rPr sz="2400">
                <a:solidFill>
                  <a:srgbClr val="FFFFFF"/>
                </a:solidFill>
                <a:latin typeface="Georgia"/>
                <a:ea typeface="Georgia"/>
                <a:cs typeface="Georgia"/>
              </a:rPr>
              <a:t>Then said he unto me, These are the places of them that boil, where the ministers of the house shall boil the sacrifice of the people.</a:t>
            </a:r>
          </a:p>
        </p:txBody>
      </p:sp>
    </p:spTree>
    <p:extLst>
      <p:ext uri="{BB962C8B-B14F-4D97-AF65-F5344CB8AC3E}">
        <p14:creationId xmlns:p14="http://schemas.microsoft.com/office/powerpoint/2010/main" val="179098557"/>
      </p:ext>
    </p:extLst>
  </p:cSld>
</p:sld>
</file>

<file path=ppt/theme/theme1.xml><?xml version="1.0" encoding="utf-8"?>
<a:theme xmlns:a="http://schemas.openxmlformats.org/drawingml/2006/main" name="Office">
  <a:themeElements>
    <a:clrScheme name="LibreOffice">
      <a:dk1>
        <a:srgbClr val="000000"/>
      </a:dk1>
      <a:lt1>
        <a:srgbClr val="FFFFFF"/>
      </a:lt1>
      <a:dk2>
        <a:srgbClr val="000000"/>
      </a:dk2>
      <a:lt2>
        <a:srgbClr val="FFFFFF"/>
      </a:lt2>
      <a:accent1>
        <a:srgbClr val="18A303"/>
      </a:accent1>
      <a:accent2>
        <a:srgbClr val="0369A3"/>
      </a:accent2>
      <a:accent3>
        <a:srgbClr val="A33E03"/>
      </a:accent3>
      <a:accent4>
        <a:srgbClr val="8E03A3"/>
      </a:accent4>
      <a:accent5>
        <a:srgbClr val="C99C00"/>
      </a:accent5>
      <a:accent6>
        <a:srgbClr val="C9211E"/>
      </a:accent6>
      <a:hlink>
        <a:srgbClr val="0000EE"/>
      </a:hlink>
      <a:folHlink>
        <a:srgbClr val="551A8B"/>
      </a:folHlink>
    </a:clrScheme>
    <a:fontScheme name="Office">
      <a:majorFont>
        <a:latin typeface="Arial"/>
        <a:ea typeface="DejaVu Sans"/>
        <a:cs typeface="DejaVu Sans"/>
      </a:majorFont>
      <a:minorFont>
        <a:latin typeface="Arial"/>
        <a:ea typeface="DejaVu Sans"/>
        <a:cs typeface="DejaVu Sans"/>
      </a:minorFont>
    </a:fontScheme>
    <a:fmtScheme name="LibreOffice">
      <a:fillStyleLst>
        <a:solidFill>
          <a:schemeClr val="phClr"/>
        </a:solidFill>
        <a:solidFill>
          <a:schemeClr val="phClr"/>
        </a:solidFill>
        <a:solidFill>
          <a:schemeClr val="phClr"/>
        </a:solidFill>
      </a:fillStyleLst>
      <a:lnStyleLst>
        <a:ln w="6350">
          <a:prstDash val="solid"/>
        </a:ln>
        <a:ln w="6350">
          <a:prstDash val="solid"/>
        </a:ln>
        <a:ln w="6350">
          <a:prstDash val="solid"/>
        </a:ln>
      </a:lnStyleLst>
      <a:effectStyleLst>
        <a:effectStyle>
          <a:effectLst/>
        </a:effectStyle>
        <a:effectStyle>
          <a:effectLst/>
        </a:effectStyle>
        <a:effectStyle>
          <a:effectLst/>
        </a:effectStyle>
      </a:effectStyleLst>
      <a:bgFillStyleLst>
        <a:solidFill>
          <a:schemeClr val="phClr"/>
        </a:solidFill>
        <a:solidFill>
          <a:schemeClr val="phClr"/>
        </a:solidFill>
        <a:solidFill>
          <a:schemeClr val="phClr"/>
        </a:solidFill>
      </a:bgFillStyleLst>
    </a:fmtScheme>
  </a:themeElements>
</a:theme>
</file>

<file path=docProps/app.xml><?xml version="1.0" encoding="utf-8"?>
<ap:Properties xmlns:ap="http://schemas.openxmlformats.org/officeDocument/2006/extended-properties">
  <ap:Application>Walnut Exporter</ap:Application>
  <ap:PresentationFormat>Converted Presentation</ap:PresentationFormat>
  <ap:Slides>0</ap:Slides>
  <ap:Notes>0</ap:Notes>
  <ap:HiddenSlides>0</ap:HiddenSlides>
  <ap:SharedDoc>false</ap:SharedDoc>
  <ap:DocSecurity>0</ap:DocSecurity>
</ap:Properties>
</file>

<file path=docProps/core.xml><?xml version="1.0" encoding="utf-8"?>
<coreProperties xmlns:dc="http://purl.org/dc/elements/1.1/" xmlns:dcterms="http://purl.org/dc/terms/" xmlns:xsi="http://www.w3.org/2001/XMLSchema-instance" xmlns="http://schemas.openxmlformats.org/package/2006/metadata/core-properties">
  <dc:creator>Walnut Exporter</dc:creator>
  <lastModifiedBy>Walnut Exporter</lastModifiedBy>
  <dc:title>Presentation</dc:title>
  <dcterms:created xsi:type="dcterms:W3CDTF">2026-08-30T07:15:46.2270000Z</dcterms:created>
  <dcterms:modified xsi:type="dcterms:W3CDTF">2026-08-30T07:15:46.2270000Z</dcterms:modified>
</coreProperties>
</file>