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555131e292f4262" /><Relationship Type="http://schemas.openxmlformats.org/officeDocument/2006/relationships/extended-properties" Target="/docProps/app.xml" Id="Rea1826fada22487d" /><Relationship Type="http://schemas.openxmlformats.org/officeDocument/2006/relationships/officeDocument" Target="/ppt/presentation.xml" Id="R317ae685e3f4430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0fbea7b5a2494c"/>
  </p:sldMasterIdLst>
  <p:notesMasterIdLst>
    <p:notesMasterId xmlns:r="http://schemas.openxmlformats.org/officeDocument/2006/relationships" r:id="Rd64a43d82081433c"/>
  </p:notesMasterIdLst>
  <p:sldIdLst>
    <p:sldId xmlns:r="http://schemas.openxmlformats.org/officeDocument/2006/relationships" id="256" r:id="R7a2f66b9e3f04a83"/>
    <p:sldId xmlns:r="http://schemas.openxmlformats.org/officeDocument/2006/relationships" id="257" r:id="Rbbd07091ac0a4284"/>
    <p:sldId xmlns:r="http://schemas.openxmlformats.org/officeDocument/2006/relationships" id="258" r:id="Rf22a35e8c4894c0b"/>
    <p:sldId xmlns:r="http://schemas.openxmlformats.org/officeDocument/2006/relationships" id="259" r:id="R5a9af3c4589b4b87"/>
    <p:sldId xmlns:r="http://schemas.openxmlformats.org/officeDocument/2006/relationships" id="260" r:id="Rdf88a53a7dab4231"/>
    <p:sldId xmlns:r="http://schemas.openxmlformats.org/officeDocument/2006/relationships" id="261" r:id="R75c7364deff4487b"/>
    <p:sldId xmlns:r="http://schemas.openxmlformats.org/officeDocument/2006/relationships" id="262" r:id="R8bc9fa390fca450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bbaa9f34e7c4ca3" /><Relationship Type="http://schemas.openxmlformats.org/officeDocument/2006/relationships/slideMaster" Target="/ppt/slideMasters/slideMaster1.xml" Id="R470fbea7b5a2494c" /><Relationship Type="http://schemas.openxmlformats.org/officeDocument/2006/relationships/notesMaster" Target="/ppt/notesMasters/notesMaster1.xml" Id="Rd64a43d82081433c" /><Relationship Type="http://schemas.openxmlformats.org/officeDocument/2006/relationships/presProps" Target="/ppt/presProps.xml" Id="R944960f32ee842eb" /><Relationship Type="http://schemas.openxmlformats.org/officeDocument/2006/relationships/tableStyles" Target="/ppt/tableStyles.xml" Id="R4fcfaae805284eea" /><Relationship Type="http://schemas.openxmlformats.org/officeDocument/2006/relationships/slide" Target="/ppt/slides/slide1.xml" Id="R7a2f66b9e3f04a83" /><Relationship Type="http://schemas.openxmlformats.org/officeDocument/2006/relationships/slide" Target="/ppt/slides/slide2.xml" Id="Rbbd07091ac0a4284" /><Relationship Type="http://schemas.openxmlformats.org/officeDocument/2006/relationships/slide" Target="/ppt/slides/slide3.xml" Id="Rf22a35e8c4894c0b" /><Relationship Type="http://schemas.openxmlformats.org/officeDocument/2006/relationships/slide" Target="/ppt/slides/slide4.xml" Id="R5a9af3c4589b4b87" /><Relationship Type="http://schemas.openxmlformats.org/officeDocument/2006/relationships/slide" Target="/ppt/slides/slide5.xml" Id="Rdf88a53a7dab4231" /><Relationship Type="http://schemas.openxmlformats.org/officeDocument/2006/relationships/slide" Target="/ppt/slides/slide6.xml" Id="R75c7364deff4487b" /><Relationship Type="http://schemas.openxmlformats.org/officeDocument/2006/relationships/slide" Target="/ppt/slides/slide7.xml" Id="R8bc9fa390fca450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fe91bd245174c0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53ffcce5104d74" /><Relationship Type="http://schemas.openxmlformats.org/officeDocument/2006/relationships/notesMaster" Target="/ppt/notesMasters/notesMaster1.xml" Id="R9176177aaaea4f2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d4c1bdc88864671" /><Relationship Type="http://schemas.openxmlformats.org/officeDocument/2006/relationships/notesMaster" Target="/ppt/notesMasters/notesMaster1.xml" Id="R9f7fc20c111943f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5e4985c73444e81" /><Relationship Type="http://schemas.openxmlformats.org/officeDocument/2006/relationships/notesMaster" Target="/ppt/notesMasters/notesMaster1.xml" Id="R2dac7827e880423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0340c677664b22" /><Relationship Type="http://schemas.openxmlformats.org/officeDocument/2006/relationships/notesMaster" Target="/ppt/notesMasters/notesMaster1.xml" Id="R7117c0c316824fa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8577bb0197f4fe2" /><Relationship Type="http://schemas.openxmlformats.org/officeDocument/2006/relationships/notesMaster" Target="/ppt/notesMasters/notesMaster1.xml" Id="Rcac6688ca0d4479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df38009bc454ec8" /><Relationship Type="http://schemas.openxmlformats.org/officeDocument/2006/relationships/notesMaster" Target="/ppt/notesMasters/notesMaster1.xml" Id="R0fd2fe3693f54a9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51fcfe9299c49eb" /><Relationship Type="http://schemas.openxmlformats.org/officeDocument/2006/relationships/notesMaster" Target="/ppt/notesMasters/notesMaster1.xml" Id="R567310f99666463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90aa63e8034377" /><Relationship Type="http://schemas.openxmlformats.org/officeDocument/2006/relationships/image" Target="/ppt/media/image.png" Id="Rc42633d7a1354c05" /><Relationship Type="http://schemas.openxmlformats.org/officeDocument/2006/relationships/image" Target="/ppt/media/image2.png" Id="R3fad0ae6d7d0411c" /><Relationship Type="http://schemas.openxmlformats.org/officeDocument/2006/relationships/image" Target="/ppt/media/image.jpeg" Id="Rdce8563daf2548d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86c803584145f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42633d7a1354c0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fad0ae6d7d0411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e8563daf2548d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99e71976cfe41c2" /><Relationship Type="http://schemas.openxmlformats.org/officeDocument/2006/relationships/slideLayout" Target="/ppt/slideLayouts/slideLayout1.xml" Id="Rf025734133ec4246" /><Relationship Type="http://schemas.openxmlformats.org/officeDocument/2006/relationships/slideLayout" Target="/ppt/slideLayouts/slideLayout2.xml" Id="R7f33c2fc8b57423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025734133ec4246"/>
    <p:sldLayoutId xmlns:r="http://schemas.openxmlformats.org/officeDocument/2006/relationships" id="2147483650" r:id="R7f33c2fc8b57423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623b851abc4cbe" /><Relationship Type="http://schemas.openxmlformats.org/officeDocument/2006/relationships/notesSlide" Target="/ppt/notesSlides/notesSlide1.xml" Id="R1b7047d41b8840a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3fcb78e817476d" /><Relationship Type="http://schemas.openxmlformats.org/officeDocument/2006/relationships/notesSlide" Target="/ppt/notesSlides/notesSlide2.xml" Id="R72ae5a825f8842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17f7e5838c4c7f" /><Relationship Type="http://schemas.openxmlformats.org/officeDocument/2006/relationships/notesSlide" Target="/ppt/notesSlides/notesSlide3.xml" Id="Rf263697c9b05493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a9143b597a4d71" /><Relationship Type="http://schemas.openxmlformats.org/officeDocument/2006/relationships/notesSlide" Target="/ppt/notesSlides/notesSlide4.xml" Id="Ra054b7c52ea3484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047a4251614f22" /><Relationship Type="http://schemas.openxmlformats.org/officeDocument/2006/relationships/notesSlide" Target="/ppt/notesSlides/notesSlide5.xml" Id="R1c69dd8cd09a4b7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3c5f45633a43ce" /><Relationship Type="http://schemas.openxmlformats.org/officeDocument/2006/relationships/notesSlide" Target="/ppt/notesSlides/notesSlide6.xml" Id="R40e938fd76f8410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2b4be1a8f24f20" /><Relationship Type="http://schemas.openxmlformats.org/officeDocument/2006/relationships/notesSlide" Target="/ppt/notesSlides/notesSlide7.xml" Id="R1bb1d9f568f54b3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詩篇第150章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150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150:1  |  Psalms 150:1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你們要讚美耶和華！ 在神的聖所讚美他！ 在他顯能力的穹蒼讚美他！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ye the LORD. Praise God in his sanctuary: praise him in the firmament of his power.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150:2  |  Psalms 150:2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要因他大能的作為讚美他， 按着他極美的大德讚美他！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him for his mighty acts: praise him according to his excellent greatness.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150:3  |  Psalms 150:3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要用角聲讚美他， 鼓瑟彈琴讚美他！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him with the sound of the trumpet: praise him with the psaltery and harp.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150:4  |  Psalms 150:4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擊鼓跳舞讚美他！ 用絲弦的樂器和簫[的聲音]讚美他！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him with the timbrel and dance: praise him with stringed instruments and organs.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150:5  |  Psalms 150:5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用大響的鈸讚美他！ 用高聲的鈸讚美他！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him upon the loud cymbals: praise him upon the high sounding cymbals.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150:6  |  Psalms 150:6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凡有氣息的都要讚美耶和華！ 你們要讚美耶和華！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every thing that hath breath praise the LORD. Praise ye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2026-08-30T04:33:09.3080000Z</dcterms:created>
  <dcterms:modified xsi:type="dcterms:W3CDTF">2026-08-30T04:33:09.3080000Z</dcterms:modified>
</coreProperties>
</file>