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8eeb70858dd40a9" /><Relationship Type="http://schemas.openxmlformats.org/officeDocument/2006/relationships/extended-properties" Target="/docProps/app.xml" Id="Rd8d4e58eb0d94de4" /><Relationship Type="http://schemas.openxmlformats.org/officeDocument/2006/relationships/officeDocument" Target="/ppt/presentation.xml" Id="Raac1da33224a49fe" /></Relationships>
</file>

<file path=ppt/presentation.xml><?xml version="1.0" encoding="utf-8"?>
<p:presentation xmlns:p="http://schemas.openxmlformats.org/presentationml/2006/main">
  <p:sldMasterIdLst>
    <p:sldMasterId xmlns:r="http://schemas.openxmlformats.org/officeDocument/2006/relationships" id="2147483648" r:id="R95923f056be7418d"/>
  </p:sldMasterIdLst>
  <p:notesMasterIdLst>
    <p:notesMasterId xmlns:r="http://schemas.openxmlformats.org/officeDocument/2006/relationships" r:id="R98f1e73cd4434c80"/>
  </p:notesMasterIdLst>
  <p:sldIdLst>
    <p:sldId xmlns:r="http://schemas.openxmlformats.org/officeDocument/2006/relationships" id="256" r:id="R29dc9842e7af43ee"/>
    <p:sldId xmlns:r="http://schemas.openxmlformats.org/officeDocument/2006/relationships" id="257" r:id="R54a365fb101845a6"/>
    <p:sldId xmlns:r="http://schemas.openxmlformats.org/officeDocument/2006/relationships" id="258" r:id="Reb4430cc9bb1468b"/>
    <p:sldId xmlns:r="http://schemas.openxmlformats.org/officeDocument/2006/relationships" id="259" r:id="R62402c71b3c04305"/>
    <p:sldId xmlns:r="http://schemas.openxmlformats.org/officeDocument/2006/relationships" id="260" r:id="R9baa76a990934a0e"/>
    <p:sldId xmlns:r="http://schemas.openxmlformats.org/officeDocument/2006/relationships" id="261" r:id="R66d7183c67a1452d"/>
    <p:sldId xmlns:r="http://schemas.openxmlformats.org/officeDocument/2006/relationships" id="262" r:id="Rc5e7d384d7584911"/>
    <p:sldId xmlns:r="http://schemas.openxmlformats.org/officeDocument/2006/relationships" id="263" r:id="R5d215cee90c349dd"/>
    <p:sldId xmlns:r="http://schemas.openxmlformats.org/officeDocument/2006/relationships" id="264" r:id="R67cb81fbad5d4ef9"/>
    <p:sldId xmlns:r="http://schemas.openxmlformats.org/officeDocument/2006/relationships" id="265" r:id="Rc66874fc007d4010"/>
    <p:sldId xmlns:r="http://schemas.openxmlformats.org/officeDocument/2006/relationships" id="266" r:id="R8bf6c594d2f64eb8"/>
    <p:sldId xmlns:r="http://schemas.openxmlformats.org/officeDocument/2006/relationships" id="267" r:id="R68cfb26a986049ac"/>
    <p:sldId xmlns:r="http://schemas.openxmlformats.org/officeDocument/2006/relationships" id="268" r:id="R013b2400791a4bce"/>
    <p:sldId xmlns:r="http://schemas.openxmlformats.org/officeDocument/2006/relationships" id="269" r:id="R05632fd1e0bf480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4f17c11ca53419e" /><Relationship Type="http://schemas.openxmlformats.org/officeDocument/2006/relationships/slideMaster" Target="/ppt/slideMasters/slideMaster1.xml" Id="R95923f056be7418d" /><Relationship Type="http://schemas.openxmlformats.org/officeDocument/2006/relationships/notesMaster" Target="/ppt/notesMasters/notesMaster1.xml" Id="R98f1e73cd4434c80" /><Relationship Type="http://schemas.openxmlformats.org/officeDocument/2006/relationships/presProps" Target="/ppt/presProps.xml" Id="R478d437ca4864f77" /><Relationship Type="http://schemas.openxmlformats.org/officeDocument/2006/relationships/tableStyles" Target="/ppt/tableStyles.xml" Id="R5ee1378aea2f4249" /><Relationship Type="http://schemas.openxmlformats.org/officeDocument/2006/relationships/slide" Target="/ppt/slides/slide1.xml" Id="R29dc9842e7af43ee" /><Relationship Type="http://schemas.openxmlformats.org/officeDocument/2006/relationships/slide" Target="/ppt/slides/slide2.xml" Id="R54a365fb101845a6" /><Relationship Type="http://schemas.openxmlformats.org/officeDocument/2006/relationships/slide" Target="/ppt/slides/slide3.xml" Id="Reb4430cc9bb1468b" /><Relationship Type="http://schemas.openxmlformats.org/officeDocument/2006/relationships/slide" Target="/ppt/slides/slide4.xml" Id="R62402c71b3c04305" /><Relationship Type="http://schemas.openxmlformats.org/officeDocument/2006/relationships/slide" Target="/ppt/slides/slide5.xml" Id="R9baa76a990934a0e" /><Relationship Type="http://schemas.openxmlformats.org/officeDocument/2006/relationships/slide" Target="/ppt/slides/slide6.xml" Id="R66d7183c67a1452d" /><Relationship Type="http://schemas.openxmlformats.org/officeDocument/2006/relationships/slide" Target="/ppt/slides/slide7.xml" Id="Rc5e7d384d7584911" /><Relationship Type="http://schemas.openxmlformats.org/officeDocument/2006/relationships/slide" Target="/ppt/slides/slide8.xml" Id="R5d215cee90c349dd" /><Relationship Type="http://schemas.openxmlformats.org/officeDocument/2006/relationships/slide" Target="/ppt/slides/slide9.xml" Id="R67cb81fbad5d4ef9" /><Relationship Type="http://schemas.openxmlformats.org/officeDocument/2006/relationships/slide" Target="/ppt/slides/slide10.xml" Id="Rc66874fc007d4010" /><Relationship Type="http://schemas.openxmlformats.org/officeDocument/2006/relationships/slide" Target="/ppt/slides/slide11.xml" Id="R8bf6c594d2f64eb8" /><Relationship Type="http://schemas.openxmlformats.org/officeDocument/2006/relationships/slide" Target="/ppt/slides/slide12.xml" Id="R68cfb26a986049ac" /><Relationship Type="http://schemas.openxmlformats.org/officeDocument/2006/relationships/slide" Target="/ppt/slides/slide13.xml" Id="R013b2400791a4bce" /><Relationship Type="http://schemas.openxmlformats.org/officeDocument/2006/relationships/slide" Target="/ppt/slides/slide14.xml" Id="R05632fd1e0bf480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b88ead2a50e4c3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14283d80314fae" /><Relationship Type="http://schemas.openxmlformats.org/officeDocument/2006/relationships/notesMaster" Target="/ppt/notesMasters/notesMaster1.xml" Id="Rd2ba59f53ef7417f" /></Relationships>
</file>

<file path=ppt/notesSlides/_rels/notesSlide2.xml.rels>&#65279;<?xml version="1.0" encoding="utf-8"?><Relationships xmlns="http://schemas.openxmlformats.org/package/2006/relationships"><Relationship Type="http://schemas.openxmlformats.org/officeDocument/2006/relationships/slide" Target="/ppt/slides/slide2.xml" Id="R26440278d6584e8a" /><Relationship Type="http://schemas.openxmlformats.org/officeDocument/2006/relationships/notesMaster" Target="/ppt/notesMasters/notesMaster1.xml" Id="Racefec4d21a5432e" /></Relationships>
</file>

<file path=ppt/notesSlides/_rels/notesSlide3.xml.rels>&#65279;<?xml version="1.0" encoding="utf-8"?><Relationships xmlns="http://schemas.openxmlformats.org/package/2006/relationships"><Relationship Type="http://schemas.openxmlformats.org/officeDocument/2006/relationships/slide" Target="/ppt/slides/slide3.xml" Id="R6117d2c8ad1e4bcc" /><Relationship Type="http://schemas.openxmlformats.org/officeDocument/2006/relationships/notesMaster" Target="/ppt/notesMasters/notesMaster1.xml" Id="R52d926cfcac6427f" /></Relationships>
</file>

<file path=ppt/notesSlides/_rels/notesSlide4.xml.rels>&#65279;<?xml version="1.0" encoding="utf-8"?><Relationships xmlns="http://schemas.openxmlformats.org/package/2006/relationships"><Relationship Type="http://schemas.openxmlformats.org/officeDocument/2006/relationships/slide" Target="/ppt/slides/slide4.xml" Id="Rcd55299c56e74b48" /><Relationship Type="http://schemas.openxmlformats.org/officeDocument/2006/relationships/notesMaster" Target="/ppt/notesMasters/notesMaster1.xml" Id="Rd6e463952f6a4c2d" /></Relationships>
</file>

<file path=ppt/notesSlides/_rels/notesSlide5.xml.rels>&#65279;<?xml version="1.0" encoding="utf-8"?><Relationships xmlns="http://schemas.openxmlformats.org/package/2006/relationships"><Relationship Type="http://schemas.openxmlformats.org/officeDocument/2006/relationships/slide" Target="/ppt/slides/slide5.xml" Id="R6eef84f5a07f497d" /><Relationship Type="http://schemas.openxmlformats.org/officeDocument/2006/relationships/notesMaster" Target="/ppt/notesMasters/notesMaster1.xml" Id="R7d2205ddc8214f10" /></Relationships>
</file>

<file path=ppt/notesSlides/_rels/notesSlide6.xml.rels>&#65279;<?xml version="1.0" encoding="utf-8"?><Relationships xmlns="http://schemas.openxmlformats.org/package/2006/relationships"><Relationship Type="http://schemas.openxmlformats.org/officeDocument/2006/relationships/slide" Target="/ppt/slides/slide6.xml" Id="R842027f8d7914f50" /><Relationship Type="http://schemas.openxmlformats.org/officeDocument/2006/relationships/notesMaster" Target="/ppt/notesMasters/notesMaster1.xml" Id="R6beb9afd87c5424f" /></Relationships>
</file>

<file path=ppt/notesSlides/_rels/notesSlide7.xml.rels>&#65279;<?xml version="1.0" encoding="utf-8"?><Relationships xmlns="http://schemas.openxmlformats.org/package/2006/relationships"><Relationship Type="http://schemas.openxmlformats.org/officeDocument/2006/relationships/slide" Target="/ppt/slides/slide7.xml" Id="R4324d5d526fb4b8d" /><Relationship Type="http://schemas.openxmlformats.org/officeDocument/2006/relationships/notesMaster" Target="/ppt/notesMasters/notesMaster1.xml" Id="R291d4f428d2743d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9e905d0aca6415f" /><Relationship Type="http://schemas.openxmlformats.org/officeDocument/2006/relationships/notesMaster" Target="/ppt/notesMasters/notesMaster1.xml" Id="R15521f7bc43f4eac" /></Relationships>
</file>

<file path=ppt/notesSlides/_rels/notesSlide9.xml.rels>&#65279;<?xml version="1.0" encoding="utf-8"?><Relationships xmlns="http://schemas.openxmlformats.org/package/2006/relationships"><Relationship Type="http://schemas.openxmlformats.org/officeDocument/2006/relationships/slide" Target="/ppt/slides/slide9.xml" Id="Rb5270531b3d9406c" /><Relationship Type="http://schemas.openxmlformats.org/officeDocument/2006/relationships/notesMaster" Target="/ppt/notesMasters/notesMaster1.xml" Id="R283daaf4f3b14ad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ac6b52ad22f41f4" /><Relationship Type="http://schemas.openxmlformats.org/officeDocument/2006/relationships/notesMaster" Target="/ppt/notesMasters/notesMaster1.xml" Id="R20f548eade594ef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cee8d70bc2242ce" /><Relationship Type="http://schemas.openxmlformats.org/officeDocument/2006/relationships/notesMaster" Target="/ppt/notesMasters/notesMaster1.xml" Id="R9357b2774bd640b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ba9cb82ccb47b3" /><Relationship Type="http://schemas.openxmlformats.org/officeDocument/2006/relationships/notesMaster" Target="/ppt/notesMasters/notesMaster1.xml" Id="Rfbf5d3aa46534cb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d2794b5fa54484e" /><Relationship Type="http://schemas.openxmlformats.org/officeDocument/2006/relationships/notesMaster" Target="/ppt/notesMasters/notesMaster1.xml" Id="R49668565c75b43c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03284ee29c641bf" /><Relationship Type="http://schemas.openxmlformats.org/officeDocument/2006/relationships/notesMaster" Target="/ppt/notesMasters/notesMaster1.xml" Id="R84efc6bede1a446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5820d3b2674d46" /><Relationship Type="http://schemas.openxmlformats.org/officeDocument/2006/relationships/image" Target="/ppt/media/image.png" Id="Rb6814e975cf345f6" /><Relationship Type="http://schemas.openxmlformats.org/officeDocument/2006/relationships/image" Target="/ppt/media/image2.png" Id="Redd14286b7d741f0" /><Relationship Type="http://schemas.openxmlformats.org/officeDocument/2006/relationships/image" Target="/ppt/media/image.jpeg" Id="R2226dcd588df4a7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adada2389a7413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6814e975cf345f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dd14286b7d741f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226dcd588df4a7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e264f873c0b4093" /><Relationship Type="http://schemas.openxmlformats.org/officeDocument/2006/relationships/slideLayout" Target="/ppt/slideLayouts/slideLayout1.xml" Id="Rc509d38a8a0c402e" /><Relationship Type="http://schemas.openxmlformats.org/officeDocument/2006/relationships/slideLayout" Target="/ppt/slideLayouts/slideLayout2.xml" Id="R42103c442cd1407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509d38a8a0c402e"/>
    <p:sldLayoutId xmlns:r="http://schemas.openxmlformats.org/officeDocument/2006/relationships" id="2147483650" r:id="R42103c442cd1407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595a6667e4e461e" /><Relationship Type="http://schemas.openxmlformats.org/officeDocument/2006/relationships/notesSlide" Target="/ppt/notesSlides/notesSlide1.xml" Id="Rd7243559c849431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0897b8eaedf43e4" /><Relationship Type="http://schemas.openxmlformats.org/officeDocument/2006/relationships/notesSlide" Target="/ppt/notesSlides/notesSlide2.xml" Id="R342af18007c4432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31a0ca800d24d80" /><Relationship Type="http://schemas.openxmlformats.org/officeDocument/2006/relationships/notesSlide" Target="/ppt/notesSlides/notesSlide3.xml" Id="Ra4fe2a922d7c483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b0112abd52a4bd2" /><Relationship Type="http://schemas.openxmlformats.org/officeDocument/2006/relationships/notesSlide" Target="/ppt/notesSlides/notesSlide4.xml" Id="R784d4c61b29b42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f17b2e561ed4991" /><Relationship Type="http://schemas.openxmlformats.org/officeDocument/2006/relationships/notesSlide" Target="/ppt/notesSlides/notesSlide5.xml" Id="Ref8d261729274a7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020f84b9de84634" /><Relationship Type="http://schemas.openxmlformats.org/officeDocument/2006/relationships/notesSlide" Target="/ppt/notesSlides/notesSlide6.xml" Id="Rc1af6308c7ae458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a1864816b114dd2" /><Relationship Type="http://schemas.openxmlformats.org/officeDocument/2006/relationships/notesSlide" Target="/ppt/notesSlides/notesSlide7.xml" Id="Ree96128577f8446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2dc8753489041ca" /><Relationship Type="http://schemas.openxmlformats.org/officeDocument/2006/relationships/notesSlide" Target="/ppt/notesSlides/notesSlide8.xml" Id="Rd11b01eb796d412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9e5cc3782e14698" /><Relationship Type="http://schemas.openxmlformats.org/officeDocument/2006/relationships/notesSlide" Target="/ppt/notesSlides/notesSlide9.xml" Id="Rd42a40a7737e4ce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a7437729405498a" /><Relationship Type="http://schemas.openxmlformats.org/officeDocument/2006/relationships/notesSlide" Target="/ppt/notesSlides/notesSlide10.xml" Id="R1bccd57db487432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010cb41bed9483f" /><Relationship Type="http://schemas.openxmlformats.org/officeDocument/2006/relationships/notesSlide" Target="/ppt/notesSlides/notesSlide11.xml" Id="R9544d646fafe4ba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cf75cfbae334fa8" /><Relationship Type="http://schemas.openxmlformats.org/officeDocument/2006/relationships/notesSlide" Target="/ppt/notesSlides/notesSlide12.xml" Id="Ra148c82369b4401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6f5370a9b654ef3" /><Relationship Type="http://schemas.openxmlformats.org/officeDocument/2006/relationships/notesSlide" Target="/ppt/notesSlides/notesSlide13.xml" Id="R8809302c29f14dc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e9d041bf90648e0" /><Relationship Type="http://schemas.openxmlformats.org/officeDocument/2006/relationships/notesSlide" Target="/ppt/notesSlides/notesSlide14.xml" Id="R154d2398760f400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撒母耳記下第9章</a:t>
            </a:r>
          </a:p>
          <a:p xmlns:a="http://schemas.openxmlformats.org/drawingml/2006/main">
            <a:pPr algn="ctr">
              <a:buNone/>
            </a:pPr>
            <a:r>
              <a:rPr sz="2000">
                <a:solidFill>
                  <a:srgbClr val="FFFFFF"/>
                </a:solidFill>
                <a:latin typeface="Georgia"/>
                <a:ea typeface="Georgia"/>
                <a:cs typeface="Georgia"/>
              </a:rPr>
              <a:t>2 Samuel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9:1  |  2 Samuel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大衛問說：「掃羅家還有剩下的人沒有？我要因約拿單的緣故向他施恩。」</a:t>
            </a:r>
          </a:p>
          <a:p xmlns:a="http://schemas.openxmlformats.org/drawingml/2006/main">
            <a:pPr algn="ctr">
              <a:buNone/>
            </a:pPr>
            <a:r>
              <a:rPr sz="2400">
                <a:solidFill>
                  <a:srgbClr val="FFFFFF"/>
                </a:solidFill>
                <a:latin typeface="Georgia"/>
                <a:ea typeface="Georgia"/>
                <a:cs typeface="Georgia"/>
              </a:rPr>
              <a:t>And David said, Is there yet any that is left of the house of Saul, that I may shew him kindness for Jonathan’s sake?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9:2  |  2 Samuel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掃羅家有一個僕人，名叫洗巴，有人叫他來見大衛，王問他說：「你是洗巴嗎？」回答說：「僕人是。」</a:t>
            </a:r>
          </a:p>
          <a:p xmlns:a="http://schemas.openxmlformats.org/drawingml/2006/main">
            <a:pPr algn="ctr">
              <a:buNone/>
            </a:pPr>
            <a:r>
              <a:rPr sz="2100">
                <a:solidFill>
                  <a:srgbClr val="FFFFFF"/>
                </a:solidFill>
                <a:latin typeface="Georgia"/>
                <a:ea typeface="Georgia"/>
                <a:cs typeface="Georgia"/>
              </a:rPr>
              <a:t>And there was of the house of Saul a servant whose name was Ziba. And when they had called him unto David, the king said unto him, Art thou Ziba? And he said, Thy servant is he.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9:3  |  2 Samuel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王說：「掃羅家還有人沒有？我要照神的慈愛恩待他。」洗巴對王說：「還有約拿單的一個兒子，是瘸腿的。」</a:t>
            </a:r>
          </a:p>
          <a:p xmlns:a="http://schemas.openxmlformats.org/drawingml/2006/main">
            <a:pPr algn="ctr">
              <a:buNone/>
            </a:pPr>
            <a:r>
              <a:rPr sz="2100">
                <a:solidFill>
                  <a:srgbClr val="FFFFFF"/>
                </a:solidFill>
                <a:latin typeface="Georgia"/>
                <a:ea typeface="Georgia"/>
                <a:cs typeface="Georgia"/>
              </a:rPr>
              <a:t>And the king said, Is there not yet any of the house of Saul, that I may shew the kindness of God unto him? And Ziba said unto the king, Jonathan hath yet a son, which is lame on his feet.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9:4  |  2 Samuel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王說：「他在哪裏？」洗巴對王說：「他在羅‧底巴，亞米利的兒子瑪吉家裏。」</a:t>
            </a:r>
          </a:p>
          <a:p xmlns:a="http://schemas.openxmlformats.org/drawingml/2006/main">
            <a:pPr algn="ctr">
              <a:buNone/>
            </a:pPr>
            <a:r>
              <a:rPr sz="2400">
                <a:solidFill>
                  <a:srgbClr val="FFFFFF"/>
                </a:solidFill>
                <a:latin typeface="Georgia"/>
                <a:ea typeface="Georgia"/>
                <a:cs typeface="Georgia"/>
              </a:rPr>
              <a:t>And the king said unto him, Where is he? And Ziba said unto the king, Behold, he is in the house of Machir, the son of Ammiel, in Lo-debar.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9:5  |  2 Samuel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於是大衛王打發人去，從羅‧底巴亞米利的兒子瑪吉家裏召了他來。</a:t>
            </a:r>
          </a:p>
          <a:p xmlns:a="http://schemas.openxmlformats.org/drawingml/2006/main">
            <a:pPr algn="ctr">
              <a:buNone/>
            </a:pPr>
            <a:r>
              <a:rPr sz="2400">
                <a:solidFill>
                  <a:srgbClr val="FFFFFF"/>
                </a:solidFill>
                <a:latin typeface="Georgia"/>
                <a:ea typeface="Georgia"/>
                <a:cs typeface="Georgia"/>
              </a:rPr>
              <a:t>Then king David sent, and fetched him out of the house of Machir, the son of Ammiel, from Lo-debar.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9:6  |  2 Samuel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掃羅的孫子、約拿單的兒子米非波設來見大衛，伏地叩拜。大衛說：「米非波設！」米非波設說：「僕人在此。」</a:t>
            </a:r>
          </a:p>
          <a:p xmlns:a="http://schemas.openxmlformats.org/drawingml/2006/main">
            <a:pPr algn="ctr">
              <a:buNone/>
            </a:pPr>
            <a:r>
              <a:rPr sz="2100">
                <a:solidFill>
                  <a:srgbClr val="FFFFFF"/>
                </a:solidFill>
                <a:latin typeface="Georgia"/>
                <a:ea typeface="Georgia"/>
                <a:cs typeface="Georgia"/>
              </a:rPr>
              <a:t>Now when Mephibosheth, the son of Jonathan, the son of Saul, was come unto David, he fell on his face, and did reverence. And David said, Mephibosheth. And he answered, Behold thy servant!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9:7  |  2 Samuel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大衛說：「你不要懼怕，我必因你父親約拿單的緣故施恩與你，將你祖父掃羅的一切田地都歸還你；你也可以常與我同席吃飯。」</a:t>
            </a:r>
          </a:p>
          <a:p xmlns:a="http://schemas.openxmlformats.org/drawingml/2006/main">
            <a:pPr algn="ctr">
              <a:buNone/>
            </a:pPr>
            <a:r>
              <a:rPr sz="2100">
                <a:solidFill>
                  <a:srgbClr val="FFFFFF"/>
                </a:solidFill>
                <a:latin typeface="Georgia"/>
                <a:ea typeface="Georgia"/>
                <a:cs typeface="Georgia"/>
              </a:rPr>
              <a:t>And David said unto him, Fear not: for I will surely shew thee kindness for Jonathan thy father’s sake, and will restore thee all the land of Saul thy father; and thou shalt eat bread at my table continually.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9:8  |  2 Samuel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米非波設又叩拜，說：「僕人算甚麼，不過如死狗一般，竟蒙王這樣眷顧！」</a:t>
            </a:r>
          </a:p>
          <a:p xmlns:a="http://schemas.openxmlformats.org/drawingml/2006/main">
            <a:pPr algn="ctr">
              <a:buNone/>
            </a:pPr>
            <a:r>
              <a:rPr sz="2400">
                <a:solidFill>
                  <a:srgbClr val="FFFFFF"/>
                </a:solidFill>
                <a:latin typeface="Georgia"/>
                <a:ea typeface="Georgia"/>
                <a:cs typeface="Georgia"/>
              </a:rPr>
              <a:t>And he bowed himself, and said, What is thy servant, that thou shouldest look upon such a dead dog as I am?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9:9  |  2 Samuel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王召了掃羅的僕人洗巴來，對他說：「我已將屬掃羅和他的一切家產都賜給你主人的兒子了。</a:t>
            </a:r>
          </a:p>
          <a:p xmlns:a="http://schemas.openxmlformats.org/drawingml/2006/main">
            <a:pPr algn="ctr">
              <a:buNone/>
            </a:pPr>
            <a:r>
              <a:rPr sz="2100">
                <a:solidFill>
                  <a:srgbClr val="FFFFFF"/>
                </a:solidFill>
                <a:latin typeface="Georgia"/>
                <a:ea typeface="Georgia"/>
                <a:cs typeface="Georgia"/>
              </a:rPr>
              <a:t>Then the king called to Ziba, Saul’s servant, and said unto him, I have given unto thy master’s son all that pertained to Saul and to all his house.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9:10  |  2 Samuel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你和你的眾子、僕人要為你主人的兒子米非波設耕種田地，把所產的拿來供他食用；他卻要常與我同席吃飯。」洗巴有十五個兒子，二十個僕人。</a:t>
            </a:r>
          </a:p>
          <a:p xmlns:a="http://schemas.openxmlformats.org/drawingml/2006/main">
            <a:pPr algn="ctr">
              <a:buNone/>
            </a:pPr>
            <a:r>
              <a:rPr sz="1800">
                <a:solidFill>
                  <a:srgbClr val="FFFFFF"/>
                </a:solidFill>
                <a:latin typeface="Georgia"/>
                <a:ea typeface="Georgia"/>
                <a:cs typeface="Georgia"/>
              </a:rPr>
              <a:t>Thou therefore, and thy sons, and thy servants, shall till the land for him, and thou shalt bring in the fruits, that thy master’s son may have food to eat: but Mephibosheth thy master’s son shall eat bread alway at my table. Now Ziba had fifteen sons and twenty servants.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9:11  |  2 Samuel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洗巴對王說：「凡我主我王吩咐僕人的，僕人都必遵行。」王又說：「米非波設必與我同席吃飯，如王的兒子一樣。」</a:t>
            </a:r>
          </a:p>
          <a:p xmlns:a="http://schemas.openxmlformats.org/drawingml/2006/main">
            <a:pPr algn="ctr">
              <a:buNone/>
            </a:pPr>
            <a:r>
              <a:rPr sz="2100">
                <a:solidFill>
                  <a:srgbClr val="FFFFFF"/>
                </a:solidFill>
                <a:latin typeface="Georgia"/>
                <a:ea typeface="Georgia"/>
                <a:cs typeface="Georgia"/>
              </a:rPr>
              <a:t>Then said Ziba unto the king, According to all that my lord the king hath commanded his servant, so shall thy servant do. As for Mephibosheth, said the king, he shall eat at my table, as one of the king’s sons.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9:12  |  2 Samuel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米非波設有一個小兒子，名叫米迦。凡住在洗巴家裏的人都作了米非波設的僕人。</a:t>
            </a:r>
          </a:p>
          <a:p xmlns:a="http://schemas.openxmlformats.org/drawingml/2006/main">
            <a:pPr algn="ctr">
              <a:buNone/>
            </a:pPr>
            <a:r>
              <a:rPr sz="2400">
                <a:solidFill>
                  <a:srgbClr val="FFFFFF"/>
                </a:solidFill>
                <a:latin typeface="Georgia"/>
                <a:ea typeface="Georgia"/>
                <a:cs typeface="Georgia"/>
              </a:rPr>
              <a:t>And Mephibosheth had a young son, whose name was Micha. And all that dwelt in the house of Ziba were servants unto Mephibosheth.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9:13  |  2 Samuel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於是米非波設住在耶路撒冷，常與王同席吃飯。他兩腿都是瘸的。</a:t>
            </a:r>
          </a:p>
          <a:p xmlns:a="http://schemas.openxmlformats.org/drawingml/2006/main">
            <a:pPr algn="ctr">
              <a:buNone/>
            </a:pPr>
            <a:r>
              <a:rPr sz="2400">
                <a:solidFill>
                  <a:srgbClr val="FFFFFF"/>
                </a:solidFill>
                <a:latin typeface="Georgia"/>
                <a:ea typeface="Georgia"/>
                <a:cs typeface="Georgia"/>
              </a:rPr>
              <a:t>So Mephibosheth dwelt in Jerusalem: for he did eat continually at the king’s table; and was lame on both his feet.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2026-08-30T04:04:46.2830000Z</dcterms:created>
  <dcterms:modified xsi:type="dcterms:W3CDTF">2026-08-30T04:04:46.2830000Z</dcterms:modified>
</coreProperties>
</file>