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33134e54224d72" /><Relationship Type="http://schemas.openxmlformats.org/officeDocument/2006/relationships/extended-properties" Target="/docProps/app.xml" Id="Rc7ed5b6a2fde4269" /><Relationship Type="http://schemas.openxmlformats.org/officeDocument/2006/relationships/officeDocument" Target="/ppt/presentation.xml" Id="Rffd64ecbc64d4a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e486f021c247e3"/>
  </p:sldMasterIdLst>
  <p:notesMasterIdLst>
    <p:notesMasterId xmlns:r="http://schemas.openxmlformats.org/officeDocument/2006/relationships" r:id="Rf6b50ce5c1e94ad9"/>
  </p:notesMasterIdLst>
  <p:sldIdLst>
    <p:sldId xmlns:r="http://schemas.openxmlformats.org/officeDocument/2006/relationships" id="256" r:id="R8af3988dd2714f52"/>
    <p:sldId xmlns:r="http://schemas.openxmlformats.org/officeDocument/2006/relationships" id="257" r:id="Rccae7c5c8936417f"/>
    <p:sldId xmlns:r="http://schemas.openxmlformats.org/officeDocument/2006/relationships" id="258" r:id="R73c74c411be14744"/>
    <p:sldId xmlns:r="http://schemas.openxmlformats.org/officeDocument/2006/relationships" id="259" r:id="R6fe662b134a3462b"/>
    <p:sldId xmlns:r="http://schemas.openxmlformats.org/officeDocument/2006/relationships" id="260" r:id="Rf44a27b1d42346d0"/>
    <p:sldId xmlns:r="http://schemas.openxmlformats.org/officeDocument/2006/relationships" id="261" r:id="R77134e640a9849e9"/>
    <p:sldId xmlns:r="http://schemas.openxmlformats.org/officeDocument/2006/relationships" id="262" r:id="Ra08af5ef67334496"/>
    <p:sldId xmlns:r="http://schemas.openxmlformats.org/officeDocument/2006/relationships" id="263" r:id="R23ea41e0bba74d72"/>
    <p:sldId xmlns:r="http://schemas.openxmlformats.org/officeDocument/2006/relationships" id="264" r:id="Rbd3725a5458c4f5c"/>
    <p:sldId xmlns:r="http://schemas.openxmlformats.org/officeDocument/2006/relationships" id="265" r:id="R3041188261c64386"/>
    <p:sldId xmlns:r="http://schemas.openxmlformats.org/officeDocument/2006/relationships" id="266" r:id="Rb7bf84ca727042a3"/>
    <p:sldId xmlns:r="http://schemas.openxmlformats.org/officeDocument/2006/relationships" id="267" r:id="Re6831db76e7440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c4691e53064f26" /><Relationship Type="http://schemas.openxmlformats.org/officeDocument/2006/relationships/slideMaster" Target="/ppt/slideMasters/slideMaster1.xml" Id="R40e486f021c247e3" /><Relationship Type="http://schemas.openxmlformats.org/officeDocument/2006/relationships/notesMaster" Target="/ppt/notesMasters/notesMaster1.xml" Id="Rf6b50ce5c1e94ad9" /><Relationship Type="http://schemas.openxmlformats.org/officeDocument/2006/relationships/presProps" Target="/ppt/presProps.xml" Id="Ra3497d7de7034372" /><Relationship Type="http://schemas.openxmlformats.org/officeDocument/2006/relationships/tableStyles" Target="/ppt/tableStyles.xml" Id="R589aeb9699be40b3" /><Relationship Type="http://schemas.openxmlformats.org/officeDocument/2006/relationships/slide" Target="/ppt/slides/slide1.xml" Id="R8af3988dd2714f52" /><Relationship Type="http://schemas.openxmlformats.org/officeDocument/2006/relationships/slide" Target="/ppt/slides/slide2.xml" Id="Rccae7c5c8936417f" /><Relationship Type="http://schemas.openxmlformats.org/officeDocument/2006/relationships/slide" Target="/ppt/slides/slide3.xml" Id="R73c74c411be14744" /><Relationship Type="http://schemas.openxmlformats.org/officeDocument/2006/relationships/slide" Target="/ppt/slides/slide4.xml" Id="R6fe662b134a3462b" /><Relationship Type="http://schemas.openxmlformats.org/officeDocument/2006/relationships/slide" Target="/ppt/slides/slide5.xml" Id="Rf44a27b1d42346d0" /><Relationship Type="http://schemas.openxmlformats.org/officeDocument/2006/relationships/slide" Target="/ppt/slides/slide6.xml" Id="R77134e640a9849e9" /><Relationship Type="http://schemas.openxmlformats.org/officeDocument/2006/relationships/slide" Target="/ppt/slides/slide7.xml" Id="Ra08af5ef67334496" /><Relationship Type="http://schemas.openxmlformats.org/officeDocument/2006/relationships/slide" Target="/ppt/slides/slide8.xml" Id="R23ea41e0bba74d72" /><Relationship Type="http://schemas.openxmlformats.org/officeDocument/2006/relationships/slide" Target="/ppt/slides/slide9.xml" Id="Rbd3725a5458c4f5c" /><Relationship Type="http://schemas.openxmlformats.org/officeDocument/2006/relationships/slide" Target="/ppt/slides/slide10.xml" Id="R3041188261c64386" /><Relationship Type="http://schemas.openxmlformats.org/officeDocument/2006/relationships/slide" Target="/ppt/slides/slide11.xml" Id="Rb7bf84ca727042a3" /><Relationship Type="http://schemas.openxmlformats.org/officeDocument/2006/relationships/slide" Target="/ppt/slides/slide12.xml" Id="Re6831db76e7440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81be576c8345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1e420b56074589" /><Relationship Type="http://schemas.openxmlformats.org/officeDocument/2006/relationships/notesMaster" Target="/ppt/notesMasters/notesMaster1.xml" Id="R335a321fba724e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44de1a363e458c" /><Relationship Type="http://schemas.openxmlformats.org/officeDocument/2006/relationships/notesMaster" Target="/ppt/notesMasters/notesMaster1.xml" Id="Rc3b2bf160210471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d25655a4724022" /><Relationship Type="http://schemas.openxmlformats.org/officeDocument/2006/relationships/notesMaster" Target="/ppt/notesMasters/notesMaster1.xml" Id="R77351428b2444f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454686e0ee3408c" /><Relationship Type="http://schemas.openxmlformats.org/officeDocument/2006/relationships/notesMaster" Target="/ppt/notesMasters/notesMaster1.xml" Id="R5dd5b10d8fc645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be075da8514be6" /><Relationship Type="http://schemas.openxmlformats.org/officeDocument/2006/relationships/notesMaster" Target="/ppt/notesMasters/notesMaster1.xml" Id="R1472f30cf46046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2230cc52594531" /><Relationship Type="http://schemas.openxmlformats.org/officeDocument/2006/relationships/notesMaster" Target="/ppt/notesMasters/notesMaster1.xml" Id="R265bf05ca37043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2d856e95aa4703" /><Relationship Type="http://schemas.openxmlformats.org/officeDocument/2006/relationships/notesMaster" Target="/ppt/notesMasters/notesMaster1.xml" Id="R483bbc9b69ce40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f381e3bcfe4930" /><Relationship Type="http://schemas.openxmlformats.org/officeDocument/2006/relationships/notesMaster" Target="/ppt/notesMasters/notesMaster1.xml" Id="Ra085823cf1bb4f0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702557a4a0417b" /><Relationship Type="http://schemas.openxmlformats.org/officeDocument/2006/relationships/notesMaster" Target="/ppt/notesMasters/notesMaster1.xml" Id="Re761482d512843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f474c6b00414e1b" /><Relationship Type="http://schemas.openxmlformats.org/officeDocument/2006/relationships/notesMaster" Target="/ppt/notesMasters/notesMaster1.xml" Id="R4361e0aae23447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88025f04534d6b" /><Relationship Type="http://schemas.openxmlformats.org/officeDocument/2006/relationships/notesMaster" Target="/ppt/notesMasters/notesMaster1.xml" Id="Ra9cc5b295fed43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089f64c8ad3436f" /><Relationship Type="http://schemas.openxmlformats.org/officeDocument/2006/relationships/notesMaster" Target="/ppt/notesMasters/notesMaster1.xml" Id="R83ccec37884045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bb7c4828d64dab" /><Relationship Type="http://schemas.openxmlformats.org/officeDocument/2006/relationships/image" Target="/ppt/media/image.png" Id="Rb6e16637f4ef48a8" /><Relationship Type="http://schemas.openxmlformats.org/officeDocument/2006/relationships/image" Target="/ppt/media/image2.png" Id="Rd490f5252b8949b8" /><Relationship Type="http://schemas.openxmlformats.org/officeDocument/2006/relationships/image" Target="/ppt/media/image.jpeg" Id="R4bd10f0ae6f14f8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7b13060611496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6e16637f4ef48a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490f5252b8949b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10f0ae6f14f8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73094a986848d3" /><Relationship Type="http://schemas.openxmlformats.org/officeDocument/2006/relationships/slideLayout" Target="/ppt/slideLayouts/slideLayout1.xml" Id="R3c0f023207fe4938" /><Relationship Type="http://schemas.openxmlformats.org/officeDocument/2006/relationships/slideLayout" Target="/ppt/slideLayouts/slideLayout2.xml" Id="R14d6acbfae254f3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0f023207fe4938"/>
    <p:sldLayoutId xmlns:r="http://schemas.openxmlformats.org/officeDocument/2006/relationships" id="2147483650" r:id="R14d6acbfae254f3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1fbb3d0e414e88" /><Relationship Type="http://schemas.openxmlformats.org/officeDocument/2006/relationships/notesSlide" Target="/ppt/notesSlides/notesSlide1.xml" Id="R2603f69a8ee142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e65aac1e044261" /><Relationship Type="http://schemas.openxmlformats.org/officeDocument/2006/relationships/notesSlide" Target="/ppt/notesSlides/notesSlide2.xml" Id="R6e1fe380cd1544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e55360cd7946dc" /><Relationship Type="http://schemas.openxmlformats.org/officeDocument/2006/relationships/notesSlide" Target="/ppt/notesSlides/notesSlide3.xml" Id="Ree715e5a6c4844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f48daa454a4208" /><Relationship Type="http://schemas.openxmlformats.org/officeDocument/2006/relationships/notesSlide" Target="/ppt/notesSlides/notesSlide4.xml" Id="R399f1427304146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f7b50cda7c4440" /><Relationship Type="http://schemas.openxmlformats.org/officeDocument/2006/relationships/notesSlide" Target="/ppt/notesSlides/notesSlide5.xml" Id="R3c3887b65be844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160f0e42b64241" /><Relationship Type="http://schemas.openxmlformats.org/officeDocument/2006/relationships/notesSlide" Target="/ppt/notesSlides/notesSlide6.xml" Id="R54680a3d0ad74f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c51f0040d347f0" /><Relationship Type="http://schemas.openxmlformats.org/officeDocument/2006/relationships/notesSlide" Target="/ppt/notesSlides/notesSlide7.xml" Id="R9f5669424aa4469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37c513653c4e6b" /><Relationship Type="http://schemas.openxmlformats.org/officeDocument/2006/relationships/notesSlide" Target="/ppt/notesSlides/notesSlide8.xml" Id="Rf77f52d5e6d142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cd81c84d344ca2" /><Relationship Type="http://schemas.openxmlformats.org/officeDocument/2006/relationships/notesSlide" Target="/ppt/notesSlides/notesSlide9.xml" Id="Ra560d0a6ffdc47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bd54fe9e5742a7" /><Relationship Type="http://schemas.openxmlformats.org/officeDocument/2006/relationships/notesSlide" Target="/ppt/notesSlides/notesSlide10.xml" Id="R036811550d4747f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940e9acd134187" /><Relationship Type="http://schemas.openxmlformats.org/officeDocument/2006/relationships/notesSlide" Target="/ppt/notesSlides/notesSlide11.xml" Id="R1b2f8fbbb1114e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5eaae05dc3464d" /><Relationship Type="http://schemas.openxmlformats.org/officeDocument/2006/relationships/notesSlide" Target="/ppt/notesSlides/notesSlide12.xml" Id="Rdf3a945ed98e42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6:1  |  Hosea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來吧，我們歸向耶和華！ 他撕裂我們，也必醫治； 他打傷我們，也必纏裹。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and let us return unto the LORD: for he hath torn, and he will heal us; he hath smitten, and he will bind us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6:2  |  Hosea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過兩天他必使我們甦醒， 第三天他必使我們興起， 我們就在他面前得以存活。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two days will he revive us: in the third day he will raise us up, and we shall live in his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6:3  |  Hosea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我們務要認識耶和華， 竭力追求認識他。 他出現確如晨[光]； 他必臨到我們像甘雨， 像滋潤田地的春雨。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we know, if we follow on to know the LORD: his going forth is prepared as the morning; and he shall come unto us as the rain, as the latter and former rain unto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6:4  |  Hosea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主說：以法蓮哪，我可向你怎樣行呢？ 猶大啊，我可向你怎樣做呢？ 因為你們的良善如同早晨的雲霧， 又如速散的甘露。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Ephraim, what shall I do unto thee? O Judah, what shall I do unto thee? for your goodness is as a morning cloud, and as the early dew it goeth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6:5  |  Hosea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因此，我藉先知砍伐他們， 以我口中的話殺戮他們； 我施行的審判如光發出。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have I hewed them by the prophets; I have slain them by the words of my mouth: and thy judgments are as the light that goeth forth.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6:6  |  Hosea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我喜愛良善，不喜愛祭祀； 喜愛認識神，勝於燔祭。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desired mercy, and not sacrifice; and the knowledge of God more than burnt offerings.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6:7  |  Hosea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他們卻如亞當背約， 在境內向我行事詭詐。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like men have transgressed the covenant: there have they dealt treacherously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6:8  |  Hosea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基列是作孽之人的城， 被血沾染。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Gilead is a city of them that work iniquity, and is polluted with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6:9  |  Hosea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強盜成群，怎樣埋伏殺人， 祭司結黨，也照樣在示劍的路上殺戮， 行了邪惡。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troops of robbers wait for a man, so the company of priests murder in the way by consent: for they commit lewdness.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6:10  |  Hosea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在以色列家，我見了可憎的事； 在以法蓮那裏有淫行， 以色列被玷污。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an horrible thing in the house of Israel: there is the whoredom of Ephraim, Israel is defiled.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6:11  |  Hosea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猶大啊，我使被擄之民歸回的時候， 必有為你所命定的收場。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Also, O Judah, he hath set an harvest for thee, when I returned the captivity of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2026-08-30T03:49:32.7410000Z</dcterms:created>
  <dcterms:modified xsi:type="dcterms:W3CDTF">2026-08-30T03:49:32.7410000Z</dcterms:modified>
</coreProperties>
</file>