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75fbba105c640c8" /><Relationship Type="http://schemas.openxmlformats.org/officeDocument/2006/relationships/extended-properties" Target="/docProps/app.xml" Id="R26008e683a2d40bd" /><Relationship Type="http://schemas.openxmlformats.org/officeDocument/2006/relationships/officeDocument" Target="/ppt/presentation.xml" Id="Rfa2d250011254f0b" /></Relationships>
</file>

<file path=ppt/presentation.xml><?xml version="1.0" encoding="utf-8"?>
<p:presentation xmlns:p="http://schemas.openxmlformats.org/presentationml/2006/main">
  <p:sldMasterIdLst>
    <p:sldMasterId xmlns:r="http://schemas.openxmlformats.org/officeDocument/2006/relationships" id="2147483648" r:id="Rf4c8228fa3c44866"/>
  </p:sldMasterIdLst>
  <p:notesMasterIdLst>
    <p:notesMasterId xmlns:r="http://schemas.openxmlformats.org/officeDocument/2006/relationships" r:id="R3e8052369d704062"/>
  </p:notesMasterIdLst>
  <p:sldIdLst>
    <p:sldId xmlns:r="http://schemas.openxmlformats.org/officeDocument/2006/relationships" id="256" r:id="R24c55efd02974e17"/>
    <p:sldId xmlns:r="http://schemas.openxmlformats.org/officeDocument/2006/relationships" id="257" r:id="Rd0266b7a27f74d32"/>
    <p:sldId xmlns:r="http://schemas.openxmlformats.org/officeDocument/2006/relationships" id="258" r:id="Ra5d87c876aea49cb"/>
    <p:sldId xmlns:r="http://schemas.openxmlformats.org/officeDocument/2006/relationships" id="259" r:id="R6d6cc22c264641fd"/>
    <p:sldId xmlns:r="http://schemas.openxmlformats.org/officeDocument/2006/relationships" id="260" r:id="R61a16c1bd71a4d83"/>
    <p:sldId xmlns:r="http://schemas.openxmlformats.org/officeDocument/2006/relationships" id="261" r:id="R344326e7c8214c82"/>
    <p:sldId xmlns:r="http://schemas.openxmlformats.org/officeDocument/2006/relationships" id="262" r:id="R6d3b03daef3d436f"/>
    <p:sldId xmlns:r="http://schemas.openxmlformats.org/officeDocument/2006/relationships" id="263" r:id="R4c792ba90bbd4d92"/>
    <p:sldId xmlns:r="http://schemas.openxmlformats.org/officeDocument/2006/relationships" id="264" r:id="Rd65a6d3c8b0e46fc"/>
    <p:sldId xmlns:r="http://schemas.openxmlformats.org/officeDocument/2006/relationships" id="265" r:id="R32b68c7119bd491a"/>
    <p:sldId xmlns:r="http://schemas.openxmlformats.org/officeDocument/2006/relationships" id="266" r:id="R7e9f44d88e314145"/>
    <p:sldId xmlns:r="http://schemas.openxmlformats.org/officeDocument/2006/relationships" id="267" r:id="R4c6c99da35824802"/>
    <p:sldId xmlns:r="http://schemas.openxmlformats.org/officeDocument/2006/relationships" id="268" r:id="Rb11403436bab40e0"/>
    <p:sldId xmlns:r="http://schemas.openxmlformats.org/officeDocument/2006/relationships" id="269" r:id="Rd06aa4face364a90"/>
    <p:sldId xmlns:r="http://schemas.openxmlformats.org/officeDocument/2006/relationships" id="270" r:id="R39aa663137344719"/>
    <p:sldId xmlns:r="http://schemas.openxmlformats.org/officeDocument/2006/relationships" id="271" r:id="R1b37eeb74d7f42a8"/>
    <p:sldId xmlns:r="http://schemas.openxmlformats.org/officeDocument/2006/relationships" id="272" r:id="R021b345cef164660"/>
    <p:sldId xmlns:r="http://schemas.openxmlformats.org/officeDocument/2006/relationships" id="273" r:id="R148d496107f947de"/>
    <p:sldId xmlns:r="http://schemas.openxmlformats.org/officeDocument/2006/relationships" id="274" r:id="R0bdec769be974538"/>
    <p:sldId xmlns:r="http://schemas.openxmlformats.org/officeDocument/2006/relationships" id="275" r:id="R0ad6b094983c4083"/>
    <p:sldId xmlns:r="http://schemas.openxmlformats.org/officeDocument/2006/relationships" id="276" r:id="Rb7222ab631c44f62"/>
    <p:sldId xmlns:r="http://schemas.openxmlformats.org/officeDocument/2006/relationships" id="277" r:id="R0c56ca945f704ca3"/>
    <p:sldId xmlns:r="http://schemas.openxmlformats.org/officeDocument/2006/relationships" id="278" r:id="R18b56d10516c4b07"/>
    <p:sldId xmlns:r="http://schemas.openxmlformats.org/officeDocument/2006/relationships" id="279" r:id="Rff249eb732684ac5"/>
    <p:sldId xmlns:r="http://schemas.openxmlformats.org/officeDocument/2006/relationships" id="280" r:id="R13a7155ac4fa4cea"/>
    <p:sldId xmlns:r="http://schemas.openxmlformats.org/officeDocument/2006/relationships" id="281" r:id="R5cb69b2055034624"/>
    <p:sldId xmlns:r="http://schemas.openxmlformats.org/officeDocument/2006/relationships" id="282" r:id="R2b089fe0ba8e461f"/>
    <p:sldId xmlns:r="http://schemas.openxmlformats.org/officeDocument/2006/relationships" id="283" r:id="R19eb925afb5c4e49"/>
    <p:sldId xmlns:r="http://schemas.openxmlformats.org/officeDocument/2006/relationships" id="284" r:id="Rce7935345cdc4c38"/>
    <p:sldId xmlns:r="http://schemas.openxmlformats.org/officeDocument/2006/relationships" id="285" r:id="R521e9653a2c841bf"/>
    <p:sldId xmlns:r="http://schemas.openxmlformats.org/officeDocument/2006/relationships" id="286" r:id="R009d26eb5a5d4ed8"/>
    <p:sldId xmlns:r="http://schemas.openxmlformats.org/officeDocument/2006/relationships" id="287" r:id="R01b4f769c2bb40cd"/>
    <p:sldId xmlns:r="http://schemas.openxmlformats.org/officeDocument/2006/relationships" id="288" r:id="Rc3f0fb514fe64402"/>
    <p:sldId xmlns:r="http://schemas.openxmlformats.org/officeDocument/2006/relationships" id="289" r:id="R3c4ada1f596942ed"/>
    <p:sldId xmlns:r="http://schemas.openxmlformats.org/officeDocument/2006/relationships" id="290" r:id="Ra5c6c5ea0d9049ab"/>
    <p:sldId xmlns:r="http://schemas.openxmlformats.org/officeDocument/2006/relationships" id="291" r:id="R6a14e64f71de4716"/>
    <p:sldId xmlns:r="http://schemas.openxmlformats.org/officeDocument/2006/relationships" id="292" r:id="R26d59df0f16c4f8c"/>
    <p:sldId xmlns:r="http://schemas.openxmlformats.org/officeDocument/2006/relationships" id="293" r:id="Rb58e92ed1eab4b90"/>
    <p:sldId xmlns:r="http://schemas.openxmlformats.org/officeDocument/2006/relationships" id="294" r:id="R1c6a91b85af24242"/>
    <p:sldId xmlns:r="http://schemas.openxmlformats.org/officeDocument/2006/relationships" id="295" r:id="Racf337ca3c8249c3"/>
    <p:sldId xmlns:r="http://schemas.openxmlformats.org/officeDocument/2006/relationships" id="296" r:id="R5dec7ecb160a4867"/>
    <p:sldId xmlns:r="http://schemas.openxmlformats.org/officeDocument/2006/relationships" id="297" r:id="Rb3cbec67b3a44a63"/>
    <p:sldId xmlns:r="http://schemas.openxmlformats.org/officeDocument/2006/relationships" id="298" r:id="Rc725dd1f0e624f7e"/>
    <p:sldId xmlns:r="http://schemas.openxmlformats.org/officeDocument/2006/relationships" id="299" r:id="R0698c7efb607428b"/>
    <p:sldId xmlns:r="http://schemas.openxmlformats.org/officeDocument/2006/relationships" id="300" r:id="R08c075f7f29844ad"/>
    <p:sldId xmlns:r="http://schemas.openxmlformats.org/officeDocument/2006/relationships" id="301" r:id="R5b2ef8d3a323460c"/>
    <p:sldId xmlns:r="http://schemas.openxmlformats.org/officeDocument/2006/relationships" id="302" r:id="R62e2ce660dd4422e"/>
    <p:sldId xmlns:r="http://schemas.openxmlformats.org/officeDocument/2006/relationships" id="303" r:id="R37fc9a264d994b3d"/>
    <p:sldId xmlns:r="http://schemas.openxmlformats.org/officeDocument/2006/relationships" id="304" r:id="R889ab97a3c874a06"/>
    <p:sldId xmlns:r="http://schemas.openxmlformats.org/officeDocument/2006/relationships" id="305" r:id="Rc2a9945ce9d04e58"/>
    <p:sldId xmlns:r="http://schemas.openxmlformats.org/officeDocument/2006/relationships" id="306" r:id="R8015a597990c440f"/>
    <p:sldId xmlns:r="http://schemas.openxmlformats.org/officeDocument/2006/relationships" id="307" r:id="R4fa382a590aa46a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75dd6101edd40a8" /><Relationship Type="http://schemas.openxmlformats.org/officeDocument/2006/relationships/slideMaster" Target="/ppt/slideMasters/slideMaster1.xml" Id="Rf4c8228fa3c44866" /><Relationship Type="http://schemas.openxmlformats.org/officeDocument/2006/relationships/notesMaster" Target="/ppt/notesMasters/notesMaster1.xml" Id="R3e8052369d704062" /><Relationship Type="http://schemas.openxmlformats.org/officeDocument/2006/relationships/presProps" Target="/ppt/presProps.xml" Id="R0c7e52b313ce4794" /><Relationship Type="http://schemas.openxmlformats.org/officeDocument/2006/relationships/tableStyles" Target="/ppt/tableStyles.xml" Id="Rf92db681f9ed4ffd" /><Relationship Type="http://schemas.openxmlformats.org/officeDocument/2006/relationships/slide" Target="/ppt/slides/slide1.xml" Id="R24c55efd02974e17" /><Relationship Type="http://schemas.openxmlformats.org/officeDocument/2006/relationships/slide" Target="/ppt/slides/slide2.xml" Id="Rd0266b7a27f74d32" /><Relationship Type="http://schemas.openxmlformats.org/officeDocument/2006/relationships/slide" Target="/ppt/slides/slide3.xml" Id="Ra5d87c876aea49cb" /><Relationship Type="http://schemas.openxmlformats.org/officeDocument/2006/relationships/slide" Target="/ppt/slides/slide4.xml" Id="R6d6cc22c264641fd" /><Relationship Type="http://schemas.openxmlformats.org/officeDocument/2006/relationships/slide" Target="/ppt/slides/slide5.xml" Id="R61a16c1bd71a4d83" /><Relationship Type="http://schemas.openxmlformats.org/officeDocument/2006/relationships/slide" Target="/ppt/slides/slide6.xml" Id="R344326e7c8214c82" /><Relationship Type="http://schemas.openxmlformats.org/officeDocument/2006/relationships/slide" Target="/ppt/slides/slide7.xml" Id="R6d3b03daef3d436f" /><Relationship Type="http://schemas.openxmlformats.org/officeDocument/2006/relationships/slide" Target="/ppt/slides/slide8.xml" Id="R4c792ba90bbd4d92" /><Relationship Type="http://schemas.openxmlformats.org/officeDocument/2006/relationships/slide" Target="/ppt/slides/slide9.xml" Id="Rd65a6d3c8b0e46fc" /><Relationship Type="http://schemas.openxmlformats.org/officeDocument/2006/relationships/slide" Target="/ppt/slides/slide10.xml" Id="R32b68c7119bd491a" /><Relationship Type="http://schemas.openxmlformats.org/officeDocument/2006/relationships/slide" Target="/ppt/slides/slide11.xml" Id="R7e9f44d88e314145" /><Relationship Type="http://schemas.openxmlformats.org/officeDocument/2006/relationships/slide" Target="/ppt/slides/slide12.xml" Id="R4c6c99da35824802" /><Relationship Type="http://schemas.openxmlformats.org/officeDocument/2006/relationships/slide" Target="/ppt/slides/slide13.xml" Id="Rb11403436bab40e0" /><Relationship Type="http://schemas.openxmlformats.org/officeDocument/2006/relationships/slide" Target="/ppt/slides/slide14.xml" Id="Rd06aa4face364a90" /><Relationship Type="http://schemas.openxmlformats.org/officeDocument/2006/relationships/slide" Target="/ppt/slides/slide15.xml" Id="R39aa663137344719" /><Relationship Type="http://schemas.openxmlformats.org/officeDocument/2006/relationships/slide" Target="/ppt/slides/slide16.xml" Id="R1b37eeb74d7f42a8" /><Relationship Type="http://schemas.openxmlformats.org/officeDocument/2006/relationships/slide" Target="/ppt/slides/slide17.xml" Id="R021b345cef164660" /><Relationship Type="http://schemas.openxmlformats.org/officeDocument/2006/relationships/slide" Target="/ppt/slides/slide18.xml" Id="R148d496107f947de" /><Relationship Type="http://schemas.openxmlformats.org/officeDocument/2006/relationships/slide" Target="/ppt/slides/slide19.xml" Id="R0bdec769be974538" /><Relationship Type="http://schemas.openxmlformats.org/officeDocument/2006/relationships/slide" Target="/ppt/slides/slide20.xml" Id="R0ad6b094983c4083" /><Relationship Type="http://schemas.openxmlformats.org/officeDocument/2006/relationships/slide" Target="/ppt/slides/slide21.xml" Id="Rb7222ab631c44f62" /><Relationship Type="http://schemas.openxmlformats.org/officeDocument/2006/relationships/slide" Target="/ppt/slides/slide22.xml" Id="R0c56ca945f704ca3" /><Relationship Type="http://schemas.openxmlformats.org/officeDocument/2006/relationships/slide" Target="/ppt/slides/slide23.xml" Id="R18b56d10516c4b07" /><Relationship Type="http://schemas.openxmlformats.org/officeDocument/2006/relationships/slide" Target="/ppt/slides/slide24.xml" Id="Rff249eb732684ac5" /><Relationship Type="http://schemas.openxmlformats.org/officeDocument/2006/relationships/slide" Target="/ppt/slides/slide25.xml" Id="R13a7155ac4fa4cea" /><Relationship Type="http://schemas.openxmlformats.org/officeDocument/2006/relationships/slide" Target="/ppt/slides/slide26.xml" Id="R5cb69b2055034624" /><Relationship Type="http://schemas.openxmlformats.org/officeDocument/2006/relationships/slide" Target="/ppt/slides/slide27.xml" Id="R2b089fe0ba8e461f" /><Relationship Type="http://schemas.openxmlformats.org/officeDocument/2006/relationships/slide" Target="/ppt/slides/slide28.xml" Id="R19eb925afb5c4e49" /><Relationship Type="http://schemas.openxmlformats.org/officeDocument/2006/relationships/slide" Target="/ppt/slides/slide29.xml" Id="Rce7935345cdc4c38" /><Relationship Type="http://schemas.openxmlformats.org/officeDocument/2006/relationships/slide" Target="/ppt/slides/slide30.xml" Id="R521e9653a2c841bf" /><Relationship Type="http://schemas.openxmlformats.org/officeDocument/2006/relationships/slide" Target="/ppt/slides/slide31.xml" Id="R009d26eb5a5d4ed8" /><Relationship Type="http://schemas.openxmlformats.org/officeDocument/2006/relationships/slide" Target="/ppt/slides/slide32.xml" Id="R01b4f769c2bb40cd" /><Relationship Type="http://schemas.openxmlformats.org/officeDocument/2006/relationships/slide" Target="/ppt/slides/slide33.xml" Id="Rc3f0fb514fe64402" /><Relationship Type="http://schemas.openxmlformats.org/officeDocument/2006/relationships/slide" Target="/ppt/slides/slide34.xml" Id="R3c4ada1f596942ed" /><Relationship Type="http://schemas.openxmlformats.org/officeDocument/2006/relationships/slide" Target="/ppt/slides/slide35.xml" Id="Ra5c6c5ea0d9049ab" /><Relationship Type="http://schemas.openxmlformats.org/officeDocument/2006/relationships/slide" Target="/ppt/slides/slide36.xml" Id="R6a14e64f71de4716" /><Relationship Type="http://schemas.openxmlformats.org/officeDocument/2006/relationships/slide" Target="/ppt/slides/slide37.xml" Id="R26d59df0f16c4f8c" /><Relationship Type="http://schemas.openxmlformats.org/officeDocument/2006/relationships/slide" Target="/ppt/slides/slide38.xml" Id="Rb58e92ed1eab4b90" /><Relationship Type="http://schemas.openxmlformats.org/officeDocument/2006/relationships/slide" Target="/ppt/slides/slide39.xml" Id="R1c6a91b85af24242" /><Relationship Type="http://schemas.openxmlformats.org/officeDocument/2006/relationships/slide" Target="/ppt/slides/slide40.xml" Id="Racf337ca3c8249c3" /><Relationship Type="http://schemas.openxmlformats.org/officeDocument/2006/relationships/slide" Target="/ppt/slides/slide41.xml" Id="R5dec7ecb160a4867" /><Relationship Type="http://schemas.openxmlformats.org/officeDocument/2006/relationships/slide" Target="/ppt/slides/slide42.xml" Id="Rb3cbec67b3a44a63" /><Relationship Type="http://schemas.openxmlformats.org/officeDocument/2006/relationships/slide" Target="/ppt/slides/slide43.xml" Id="Rc725dd1f0e624f7e" /><Relationship Type="http://schemas.openxmlformats.org/officeDocument/2006/relationships/slide" Target="/ppt/slides/slide44.xml" Id="R0698c7efb607428b" /><Relationship Type="http://schemas.openxmlformats.org/officeDocument/2006/relationships/slide" Target="/ppt/slides/slide45.xml" Id="R08c075f7f29844ad" /><Relationship Type="http://schemas.openxmlformats.org/officeDocument/2006/relationships/slide" Target="/ppt/slides/slide46.xml" Id="R5b2ef8d3a323460c" /><Relationship Type="http://schemas.openxmlformats.org/officeDocument/2006/relationships/slide" Target="/ppt/slides/slide47.xml" Id="R62e2ce660dd4422e" /><Relationship Type="http://schemas.openxmlformats.org/officeDocument/2006/relationships/slide" Target="/ppt/slides/slide48.xml" Id="R37fc9a264d994b3d" /><Relationship Type="http://schemas.openxmlformats.org/officeDocument/2006/relationships/slide" Target="/ppt/slides/slide49.xml" Id="R889ab97a3c874a06" /><Relationship Type="http://schemas.openxmlformats.org/officeDocument/2006/relationships/slide" Target="/ppt/slides/slide50.xml" Id="Rc2a9945ce9d04e58" /><Relationship Type="http://schemas.openxmlformats.org/officeDocument/2006/relationships/slide" Target="/ppt/slides/slide51.xml" Id="R8015a597990c440f" /><Relationship Type="http://schemas.openxmlformats.org/officeDocument/2006/relationships/slide" Target="/ppt/slides/slide52.xml" Id="R4fa382a590aa46a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2864eedf2e4467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5cf2dc6ff9f4fac" /><Relationship Type="http://schemas.openxmlformats.org/officeDocument/2006/relationships/notesMaster" Target="/ppt/notesMasters/notesMaster1.xml" Id="R856153e06baa4bd6" /></Relationships>
</file>

<file path=ppt/notesSlides/_rels/notesSlide2.xml.rels>&#65279;<?xml version="1.0" encoding="utf-8"?><Relationships xmlns="http://schemas.openxmlformats.org/package/2006/relationships"><Relationship Type="http://schemas.openxmlformats.org/officeDocument/2006/relationships/slide" Target="/ppt/slides/slide2.xml" Id="Rd45f36ef66f145bc" /><Relationship Type="http://schemas.openxmlformats.org/officeDocument/2006/relationships/notesMaster" Target="/ppt/notesMasters/notesMaster1.xml" Id="Rfb71dd7c545040f3" /></Relationships>
</file>

<file path=ppt/notesSlides/_rels/notesSlide3.xml.rels>&#65279;<?xml version="1.0" encoding="utf-8"?><Relationships xmlns="http://schemas.openxmlformats.org/package/2006/relationships"><Relationship Type="http://schemas.openxmlformats.org/officeDocument/2006/relationships/slide" Target="/ppt/slides/slide3.xml" Id="R532df165d4144fef" /><Relationship Type="http://schemas.openxmlformats.org/officeDocument/2006/relationships/notesMaster" Target="/ppt/notesMasters/notesMaster1.xml" Id="Rb9864029e6734607" /></Relationships>
</file>

<file path=ppt/notesSlides/_rels/notesSlide4.xml.rels>&#65279;<?xml version="1.0" encoding="utf-8"?><Relationships xmlns="http://schemas.openxmlformats.org/package/2006/relationships"><Relationship Type="http://schemas.openxmlformats.org/officeDocument/2006/relationships/slide" Target="/ppt/slides/slide4.xml" Id="Rd144666aa59942c6" /><Relationship Type="http://schemas.openxmlformats.org/officeDocument/2006/relationships/notesMaster" Target="/ppt/notesMasters/notesMaster1.xml" Id="Rd5dbec28e9db4e84" /></Relationships>
</file>

<file path=ppt/notesSlides/_rels/notesSlide5.xml.rels>&#65279;<?xml version="1.0" encoding="utf-8"?><Relationships xmlns="http://schemas.openxmlformats.org/package/2006/relationships"><Relationship Type="http://schemas.openxmlformats.org/officeDocument/2006/relationships/slide" Target="/ppt/slides/slide5.xml" Id="R9360f49955cf45f6" /><Relationship Type="http://schemas.openxmlformats.org/officeDocument/2006/relationships/notesMaster" Target="/ppt/notesMasters/notesMaster1.xml" Id="R4e8136d2be654178" /></Relationships>
</file>

<file path=ppt/notesSlides/_rels/notesSlide6.xml.rels>&#65279;<?xml version="1.0" encoding="utf-8"?><Relationships xmlns="http://schemas.openxmlformats.org/package/2006/relationships"><Relationship Type="http://schemas.openxmlformats.org/officeDocument/2006/relationships/slide" Target="/ppt/slides/slide6.xml" Id="R8ab9c4d308cc43ca" /><Relationship Type="http://schemas.openxmlformats.org/officeDocument/2006/relationships/notesMaster" Target="/ppt/notesMasters/notesMaster1.xml" Id="R926528ce21a24302" /></Relationships>
</file>

<file path=ppt/notesSlides/_rels/notesSlide7.xml.rels>&#65279;<?xml version="1.0" encoding="utf-8"?><Relationships xmlns="http://schemas.openxmlformats.org/package/2006/relationships"><Relationship Type="http://schemas.openxmlformats.org/officeDocument/2006/relationships/slide" Target="/ppt/slides/slide7.xml" Id="R20478c48052d4192" /><Relationship Type="http://schemas.openxmlformats.org/officeDocument/2006/relationships/notesMaster" Target="/ppt/notesMasters/notesMaster1.xml" Id="R8145e9ac45ac4439" /></Relationships>
</file>

<file path=ppt/notesSlides/_rels/notesSlide8.xml.rels>&#65279;<?xml version="1.0" encoding="utf-8"?><Relationships xmlns="http://schemas.openxmlformats.org/package/2006/relationships"><Relationship Type="http://schemas.openxmlformats.org/officeDocument/2006/relationships/slide" Target="/ppt/slides/slide8.xml" Id="R3ab3ea2c09484649" /><Relationship Type="http://schemas.openxmlformats.org/officeDocument/2006/relationships/notesMaster" Target="/ppt/notesMasters/notesMaster1.xml" Id="R6180a83d436c4d18" /></Relationships>
</file>

<file path=ppt/notesSlides/_rels/notesSlide9.xml.rels>&#65279;<?xml version="1.0" encoding="utf-8"?><Relationships xmlns="http://schemas.openxmlformats.org/package/2006/relationships"><Relationship Type="http://schemas.openxmlformats.org/officeDocument/2006/relationships/slide" Target="/ppt/slides/slide9.xml" Id="R764b754b99b34886" /><Relationship Type="http://schemas.openxmlformats.org/officeDocument/2006/relationships/notesMaster" Target="/ppt/notesMasters/notesMaster1.xml" Id="Rf8b6711e0be446b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fa04692b2e34be5" /><Relationship Type="http://schemas.openxmlformats.org/officeDocument/2006/relationships/notesMaster" Target="/ppt/notesMasters/notesMaster1.xml" Id="R32101f7ca6e8486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8a085670df949cd" /><Relationship Type="http://schemas.openxmlformats.org/officeDocument/2006/relationships/notesMaster" Target="/ppt/notesMasters/notesMaster1.xml" Id="Rc7cf80f9a910464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833aafdda8346e5" /><Relationship Type="http://schemas.openxmlformats.org/officeDocument/2006/relationships/notesMaster" Target="/ppt/notesMasters/notesMaster1.xml" Id="Rcff1a4b62b0a487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b7973e3b06f4cca" /><Relationship Type="http://schemas.openxmlformats.org/officeDocument/2006/relationships/notesMaster" Target="/ppt/notesMasters/notesMaster1.xml" Id="R4b948eafbe87416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406213f1db84011" /><Relationship Type="http://schemas.openxmlformats.org/officeDocument/2006/relationships/notesMaster" Target="/ppt/notesMasters/notesMaster1.xml" Id="R664c326bcf604ba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81df7dd390d4e28" /><Relationship Type="http://schemas.openxmlformats.org/officeDocument/2006/relationships/notesMaster" Target="/ppt/notesMasters/notesMaster1.xml" Id="R5ee2a4aef914491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104a245ad2047c8" /><Relationship Type="http://schemas.openxmlformats.org/officeDocument/2006/relationships/notesMaster" Target="/ppt/notesMasters/notesMaster1.xml" Id="R573d6ff34a344c3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12c9ccba4fc481d" /><Relationship Type="http://schemas.openxmlformats.org/officeDocument/2006/relationships/notesMaster" Target="/ppt/notesMasters/notesMaster1.xml" Id="R7c86fa1fc54a426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e3df25dc0574d7b" /><Relationship Type="http://schemas.openxmlformats.org/officeDocument/2006/relationships/notesMaster" Target="/ppt/notesMasters/notesMaster1.xml" Id="Re1a4bb61bc44427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db829762aec4d27" /><Relationship Type="http://schemas.openxmlformats.org/officeDocument/2006/relationships/notesMaster" Target="/ppt/notesMasters/notesMaster1.xml" Id="Rf3014cc28e654aa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fdf769f16ad4d7b" /><Relationship Type="http://schemas.openxmlformats.org/officeDocument/2006/relationships/notesMaster" Target="/ppt/notesMasters/notesMaster1.xml" Id="Rfcc936254d17485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c4e6eee50014d47" /><Relationship Type="http://schemas.openxmlformats.org/officeDocument/2006/relationships/notesMaster" Target="/ppt/notesMasters/notesMaster1.xml" Id="Ra00179bedf07476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4e929c8fbfd46ee" /><Relationship Type="http://schemas.openxmlformats.org/officeDocument/2006/relationships/notesMaster" Target="/ppt/notesMasters/notesMaster1.xml" Id="R0f96f5e8b76c46c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b713abab08b4463" /><Relationship Type="http://schemas.openxmlformats.org/officeDocument/2006/relationships/notesMaster" Target="/ppt/notesMasters/notesMaster1.xml" Id="Rbb73c48b71c54c5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3415fb9812247df" /><Relationship Type="http://schemas.openxmlformats.org/officeDocument/2006/relationships/notesMaster" Target="/ppt/notesMasters/notesMaster1.xml" Id="Rf66d3ff5f73448e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c1869523e1c4fb1" /><Relationship Type="http://schemas.openxmlformats.org/officeDocument/2006/relationships/notesMaster" Target="/ppt/notesMasters/notesMaster1.xml" Id="R14a03a00adc844a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66b9c9c34ef480a" /><Relationship Type="http://schemas.openxmlformats.org/officeDocument/2006/relationships/notesMaster" Target="/ppt/notesMasters/notesMaster1.xml" Id="R52308381f9ef421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b238a044c484d6a" /><Relationship Type="http://schemas.openxmlformats.org/officeDocument/2006/relationships/notesMaster" Target="/ppt/notesMasters/notesMaster1.xml" Id="Rda66511e46d541a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52435ea16d9417a" /><Relationship Type="http://schemas.openxmlformats.org/officeDocument/2006/relationships/notesMaster" Target="/ppt/notesMasters/notesMaster1.xml" Id="R2c789ef4957e403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66e58083e6e44a3" /><Relationship Type="http://schemas.openxmlformats.org/officeDocument/2006/relationships/notesMaster" Target="/ppt/notesMasters/notesMaster1.xml" Id="R68f81668f5964d0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efbac29887445be" /><Relationship Type="http://schemas.openxmlformats.org/officeDocument/2006/relationships/notesMaster" Target="/ppt/notesMasters/notesMaster1.xml" Id="R6cc50f90735f46a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0530a52e2ee4095" /><Relationship Type="http://schemas.openxmlformats.org/officeDocument/2006/relationships/notesMaster" Target="/ppt/notesMasters/notesMaster1.xml" Id="R9cf94c4152524a8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6c8b65c3352434d" /><Relationship Type="http://schemas.openxmlformats.org/officeDocument/2006/relationships/notesMaster" Target="/ppt/notesMasters/notesMaster1.xml" Id="R3119f96b4e164578"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2f1a5eeb39784b13" /><Relationship Type="http://schemas.openxmlformats.org/officeDocument/2006/relationships/notesMaster" Target="/ppt/notesMasters/notesMaster1.xml" Id="Rbb48530e80c2441a"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baa3450ca9fc4b91" /><Relationship Type="http://schemas.openxmlformats.org/officeDocument/2006/relationships/notesMaster" Target="/ppt/notesMasters/notesMaster1.xml" Id="R3cdf56d19ef9407b"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d3440ade243d4185" /><Relationship Type="http://schemas.openxmlformats.org/officeDocument/2006/relationships/notesMaster" Target="/ppt/notesMasters/notesMaster1.xml" Id="Rd1838254e75548e7"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b102e3007c174a64" /><Relationship Type="http://schemas.openxmlformats.org/officeDocument/2006/relationships/notesMaster" Target="/ppt/notesMasters/notesMaster1.xml" Id="Rcb1fd4efe3424a87"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1c607b19539c4e16" /><Relationship Type="http://schemas.openxmlformats.org/officeDocument/2006/relationships/notesMaster" Target="/ppt/notesMasters/notesMaster1.xml" Id="R95a956f1fed34acd"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b49def40c4d94ae3" /><Relationship Type="http://schemas.openxmlformats.org/officeDocument/2006/relationships/notesMaster" Target="/ppt/notesMasters/notesMaster1.xml" Id="R3523f932b0424ded"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466549b1df744725" /><Relationship Type="http://schemas.openxmlformats.org/officeDocument/2006/relationships/notesMaster" Target="/ppt/notesMasters/notesMaster1.xml" Id="R841619cf01594b34"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68084c02d7634a3a" /><Relationship Type="http://schemas.openxmlformats.org/officeDocument/2006/relationships/notesMaster" Target="/ppt/notesMasters/notesMaster1.xml" Id="Re51a8694f8d142db"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0f72cb56681f4e0a" /><Relationship Type="http://schemas.openxmlformats.org/officeDocument/2006/relationships/notesMaster" Target="/ppt/notesMasters/notesMaster1.xml" Id="R5d1934ae0da9447f"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5f74341fc3db4674" /><Relationship Type="http://schemas.openxmlformats.org/officeDocument/2006/relationships/notesMaster" Target="/ppt/notesMasters/notesMaster1.xml" Id="R5f5a630d760a4eaf"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06e2b8e7ede241a8" /><Relationship Type="http://schemas.openxmlformats.org/officeDocument/2006/relationships/notesMaster" Target="/ppt/notesMasters/notesMaster1.xml" Id="R337a7f4d27b54dce"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19950b9446914087" /><Relationship Type="http://schemas.openxmlformats.org/officeDocument/2006/relationships/notesMaster" Target="/ppt/notesMasters/notesMaster1.xml" Id="Rce10392b575c4fac"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f2490b1409c64720" /><Relationship Type="http://schemas.openxmlformats.org/officeDocument/2006/relationships/notesMaster" Target="/ppt/notesMasters/notesMaster1.xml" Id="R9fcc731a27924447"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9b67a3b1ca1e42d0" /><Relationship Type="http://schemas.openxmlformats.org/officeDocument/2006/relationships/notesMaster" Target="/ppt/notesMasters/notesMaster1.xml" Id="Ra8261d3145cd474e"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85b35cfb9c874575" /><Relationship Type="http://schemas.openxmlformats.org/officeDocument/2006/relationships/notesMaster" Target="/ppt/notesMasters/notesMaster1.xml" Id="R4b30275cfa2e4d6d"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66e167ed8bdb42c8" /><Relationship Type="http://schemas.openxmlformats.org/officeDocument/2006/relationships/notesMaster" Target="/ppt/notesMasters/notesMaster1.xml" Id="Reac4612832084df9"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c94e1c9d00e948b9" /><Relationship Type="http://schemas.openxmlformats.org/officeDocument/2006/relationships/notesMaster" Target="/ppt/notesMasters/notesMaster1.xml" Id="R0bb6a6e2580e4dee"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f57ae65f6a5d4eb2" /><Relationship Type="http://schemas.openxmlformats.org/officeDocument/2006/relationships/notesMaster" Target="/ppt/notesMasters/notesMaster1.xml" Id="Rd403957dafed4e81"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80e78f7efbc148e8" /><Relationship Type="http://schemas.openxmlformats.org/officeDocument/2006/relationships/notesMaster" Target="/ppt/notesMasters/notesMaster1.xml" Id="Rb43523491e204946"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1312cd9e699040ab" /><Relationship Type="http://schemas.openxmlformats.org/officeDocument/2006/relationships/notesMaster" Target="/ppt/notesMasters/notesMaster1.xml" Id="Rf34ea51dc3af4fa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8c2ed2838d54f31" /><Relationship Type="http://schemas.openxmlformats.org/officeDocument/2006/relationships/image" Target="/ppt/media/image.png" Id="R9fe5c9ceea4e4c2f" /><Relationship Type="http://schemas.openxmlformats.org/officeDocument/2006/relationships/image" Target="/ppt/media/image2.png" Id="R18f09cc4b60d486f" /><Relationship Type="http://schemas.openxmlformats.org/officeDocument/2006/relationships/image" Target="/ppt/media/image.jpeg" Id="R30dc8790dd724c6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dce9434a981478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fe5c9ceea4e4c2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8f09cc4b60d486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0dc8790dd724c6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97fd7bfd8824422" /><Relationship Type="http://schemas.openxmlformats.org/officeDocument/2006/relationships/slideLayout" Target="/ppt/slideLayouts/slideLayout1.xml" Id="Rb7b48495648d4b09" /><Relationship Type="http://schemas.openxmlformats.org/officeDocument/2006/relationships/slideLayout" Target="/ppt/slideLayouts/slideLayout2.xml" Id="Rd66e9d2661154ef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7b48495648d4b09"/>
    <p:sldLayoutId xmlns:r="http://schemas.openxmlformats.org/officeDocument/2006/relationships" id="2147483650" r:id="Rd66e9d2661154ef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7e3bb17307c4fe4" /><Relationship Type="http://schemas.openxmlformats.org/officeDocument/2006/relationships/notesSlide" Target="/ppt/notesSlides/notesSlide1.xml" Id="Ra25b9da66252481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1b111d612d64a23" /><Relationship Type="http://schemas.openxmlformats.org/officeDocument/2006/relationships/notesSlide" Target="/ppt/notesSlides/notesSlide2.xml" Id="R8a2d63da4e41450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08458feb75249d8" /><Relationship Type="http://schemas.openxmlformats.org/officeDocument/2006/relationships/notesSlide" Target="/ppt/notesSlides/notesSlide3.xml" Id="Rc46ea09f24bf4ac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6847bf1b9cf451b" /><Relationship Type="http://schemas.openxmlformats.org/officeDocument/2006/relationships/notesSlide" Target="/ppt/notesSlides/notesSlide4.xml" Id="Ree2365d005244d5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3a54d452ee0401a" /><Relationship Type="http://schemas.openxmlformats.org/officeDocument/2006/relationships/notesSlide" Target="/ppt/notesSlides/notesSlide5.xml" Id="R953a4eefb84a45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d676fd6921e4374" /><Relationship Type="http://schemas.openxmlformats.org/officeDocument/2006/relationships/notesSlide" Target="/ppt/notesSlides/notesSlide6.xml" Id="Rbb8bd88f219d400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d0f1c6f07f0466f" /><Relationship Type="http://schemas.openxmlformats.org/officeDocument/2006/relationships/notesSlide" Target="/ppt/notesSlides/notesSlide7.xml" Id="Rf91c2c237dda45f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6b12b511a094fbd" /><Relationship Type="http://schemas.openxmlformats.org/officeDocument/2006/relationships/notesSlide" Target="/ppt/notesSlides/notesSlide8.xml" Id="Rea682872242d42a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28ce74300ee4c28" /><Relationship Type="http://schemas.openxmlformats.org/officeDocument/2006/relationships/notesSlide" Target="/ppt/notesSlides/notesSlide9.xml" Id="Rb4f071a442ed403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6df8b169c3d4e56" /><Relationship Type="http://schemas.openxmlformats.org/officeDocument/2006/relationships/notesSlide" Target="/ppt/notesSlides/notesSlide10.xml" Id="R35c81235290f43a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744e77c16774514" /><Relationship Type="http://schemas.openxmlformats.org/officeDocument/2006/relationships/notesSlide" Target="/ppt/notesSlides/notesSlide11.xml" Id="Rd39ff87ae4f049a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18fc2c6e8064150" /><Relationship Type="http://schemas.openxmlformats.org/officeDocument/2006/relationships/notesSlide" Target="/ppt/notesSlides/notesSlide12.xml" Id="Rb4c6090c792445a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c414ac192254787" /><Relationship Type="http://schemas.openxmlformats.org/officeDocument/2006/relationships/notesSlide" Target="/ppt/notesSlides/notesSlide13.xml" Id="Rbf90177b8772463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02e25d8ceae442a" /><Relationship Type="http://schemas.openxmlformats.org/officeDocument/2006/relationships/notesSlide" Target="/ppt/notesSlides/notesSlide14.xml" Id="Ra355cbd4a551497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a9f6a2e14644fbd" /><Relationship Type="http://schemas.openxmlformats.org/officeDocument/2006/relationships/notesSlide" Target="/ppt/notesSlides/notesSlide15.xml" Id="Rcc36c7302a33467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5f4dfa84cac42c5" /><Relationship Type="http://schemas.openxmlformats.org/officeDocument/2006/relationships/notesSlide" Target="/ppt/notesSlides/notesSlide16.xml" Id="R120ca02948604c7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9f6dd7ef7694c56" /><Relationship Type="http://schemas.openxmlformats.org/officeDocument/2006/relationships/notesSlide" Target="/ppt/notesSlides/notesSlide17.xml" Id="R7ec8a0124978456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507338ffe374f74" /><Relationship Type="http://schemas.openxmlformats.org/officeDocument/2006/relationships/notesSlide" Target="/ppt/notesSlides/notesSlide18.xml" Id="Rd1c851da29f843e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29fffcaf8234460" /><Relationship Type="http://schemas.openxmlformats.org/officeDocument/2006/relationships/notesSlide" Target="/ppt/notesSlides/notesSlide19.xml" Id="Rd969d52aa07448a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b2c25a07d1143e4" /><Relationship Type="http://schemas.openxmlformats.org/officeDocument/2006/relationships/notesSlide" Target="/ppt/notesSlides/notesSlide20.xml" Id="R070506be6feb472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d3bbd29a1a54b5c" /><Relationship Type="http://schemas.openxmlformats.org/officeDocument/2006/relationships/notesSlide" Target="/ppt/notesSlides/notesSlide21.xml" Id="Rfea2540c30434e2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b11aa1694644f9f" /><Relationship Type="http://schemas.openxmlformats.org/officeDocument/2006/relationships/notesSlide" Target="/ppt/notesSlides/notesSlide22.xml" Id="Rc796bb3f2a7f4f6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1214fd13f5e4c8e" /><Relationship Type="http://schemas.openxmlformats.org/officeDocument/2006/relationships/notesSlide" Target="/ppt/notesSlides/notesSlide23.xml" Id="Rd269b05e3f224f6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7ded32b67a6414e" /><Relationship Type="http://schemas.openxmlformats.org/officeDocument/2006/relationships/notesSlide" Target="/ppt/notesSlides/notesSlide24.xml" Id="Rbb53634e03e1448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bc3a7ead3e504e08" /><Relationship Type="http://schemas.openxmlformats.org/officeDocument/2006/relationships/notesSlide" Target="/ppt/notesSlides/notesSlide25.xml" Id="R755ca491edc7480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031d36d015d42f8" /><Relationship Type="http://schemas.openxmlformats.org/officeDocument/2006/relationships/notesSlide" Target="/ppt/notesSlides/notesSlide26.xml" Id="Racb5938962a64dc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1b9afa90099d4386" /><Relationship Type="http://schemas.openxmlformats.org/officeDocument/2006/relationships/notesSlide" Target="/ppt/notesSlides/notesSlide27.xml" Id="R9e78102d9dc146b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b95acf2e205c4e2e" /><Relationship Type="http://schemas.openxmlformats.org/officeDocument/2006/relationships/notesSlide" Target="/ppt/notesSlides/notesSlide28.xml" Id="R83e38a0f968d4e2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53f2f1074350484b" /><Relationship Type="http://schemas.openxmlformats.org/officeDocument/2006/relationships/notesSlide" Target="/ppt/notesSlides/notesSlide29.xml" Id="R24139d500e75484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6cadec3834934250" /><Relationship Type="http://schemas.openxmlformats.org/officeDocument/2006/relationships/notesSlide" Target="/ppt/notesSlides/notesSlide30.xml" Id="Rfc5a423b17744ee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659b7545b84c4aea" /><Relationship Type="http://schemas.openxmlformats.org/officeDocument/2006/relationships/notesSlide" Target="/ppt/notesSlides/notesSlide31.xml" Id="Rcaeab4a060104e9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41ce9809cc154f67" /><Relationship Type="http://schemas.openxmlformats.org/officeDocument/2006/relationships/notesSlide" Target="/ppt/notesSlides/notesSlide32.xml" Id="R55dd02550297447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f99b77f031844e05" /><Relationship Type="http://schemas.openxmlformats.org/officeDocument/2006/relationships/notesSlide" Target="/ppt/notesSlides/notesSlide33.xml" Id="R916e51f8e3de4485"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4dbf713e071d46c7" /><Relationship Type="http://schemas.openxmlformats.org/officeDocument/2006/relationships/notesSlide" Target="/ppt/notesSlides/notesSlide34.xml" Id="R1b3a353191474e93"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3ff02119724544ce" /><Relationship Type="http://schemas.openxmlformats.org/officeDocument/2006/relationships/notesSlide" Target="/ppt/notesSlides/notesSlide35.xml" Id="Rcd7f73aad3944a4d"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9ec7468a80c84354" /><Relationship Type="http://schemas.openxmlformats.org/officeDocument/2006/relationships/notesSlide" Target="/ppt/notesSlides/notesSlide36.xml" Id="R917667dfbe1f43ab"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11f1638fbc114461" /><Relationship Type="http://schemas.openxmlformats.org/officeDocument/2006/relationships/notesSlide" Target="/ppt/notesSlides/notesSlide37.xml" Id="R9c3bfae2aaa641f7"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6e4778bcf1ba475c" /><Relationship Type="http://schemas.openxmlformats.org/officeDocument/2006/relationships/notesSlide" Target="/ppt/notesSlides/notesSlide38.xml" Id="Rc72bf8ca4d854bb8"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8f66f8ada7a0436c" /><Relationship Type="http://schemas.openxmlformats.org/officeDocument/2006/relationships/notesSlide" Target="/ppt/notesSlides/notesSlide39.xml" Id="Ra289d4a36e724743"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308f4058bfc64b3d" /><Relationship Type="http://schemas.openxmlformats.org/officeDocument/2006/relationships/notesSlide" Target="/ppt/notesSlides/notesSlide40.xml" Id="R97804c85e7b14d94"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797a25175da84c9c" /><Relationship Type="http://schemas.openxmlformats.org/officeDocument/2006/relationships/notesSlide" Target="/ppt/notesSlides/notesSlide41.xml" Id="R0164c773c97843b3"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ba9f596d926241c8" /><Relationship Type="http://schemas.openxmlformats.org/officeDocument/2006/relationships/notesSlide" Target="/ppt/notesSlides/notesSlide42.xml" Id="Rfd32170d8db14c3f"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d37402acec1c4bbc" /><Relationship Type="http://schemas.openxmlformats.org/officeDocument/2006/relationships/notesSlide" Target="/ppt/notesSlides/notesSlide43.xml" Id="Rc5e38c03dbe64e91"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3c3c3cdbd66143a9" /><Relationship Type="http://schemas.openxmlformats.org/officeDocument/2006/relationships/notesSlide" Target="/ppt/notesSlides/notesSlide44.xml" Id="R10e9570a5d274a90"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20e63b54363a42df" /><Relationship Type="http://schemas.openxmlformats.org/officeDocument/2006/relationships/notesSlide" Target="/ppt/notesSlides/notesSlide45.xml" Id="R8c00394933024d52"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730ecca3ec6d4196" /><Relationship Type="http://schemas.openxmlformats.org/officeDocument/2006/relationships/notesSlide" Target="/ppt/notesSlides/notesSlide46.xml" Id="Rfdd25fcb8d0f4a61"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13e50a773e7342dc" /><Relationship Type="http://schemas.openxmlformats.org/officeDocument/2006/relationships/notesSlide" Target="/ppt/notesSlides/notesSlide47.xml" Id="R3b67805bf6f4466e"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f84136e58137465b" /><Relationship Type="http://schemas.openxmlformats.org/officeDocument/2006/relationships/notesSlide" Target="/ppt/notesSlides/notesSlide48.xml" Id="Reb78967e03bf4f3c"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f53efd77ac4e434b" /><Relationship Type="http://schemas.openxmlformats.org/officeDocument/2006/relationships/notesSlide" Target="/ppt/notesSlides/notesSlide49.xml" Id="R2d590e4923344a76"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0c1807c1cce34a44" /><Relationship Type="http://schemas.openxmlformats.org/officeDocument/2006/relationships/notesSlide" Target="/ppt/notesSlides/notesSlide50.xml" Id="Rdc70d965d775420e"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03b65e46cf4849a7" /><Relationship Type="http://schemas.openxmlformats.org/officeDocument/2006/relationships/notesSlide" Target="/ppt/notesSlides/notesSlide51.xml" Id="R382b514cc23c4d01"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0e1c255cfad34430" /><Relationship Type="http://schemas.openxmlformats.org/officeDocument/2006/relationships/notesSlide" Target="/ppt/notesSlides/notesSlide52.xml" Id="R76196940fafe41b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撒母耳記下第22章</a:t>
            </a:r>
          </a:p>
          <a:p xmlns:a="http://schemas.openxmlformats.org/drawingml/2006/main">
            <a:pPr algn="ctr">
              <a:buNone/>
            </a:pPr>
            <a:r>
              <a:rPr sz="2000">
                <a:solidFill>
                  <a:srgbClr val="FFFFFF"/>
                </a:solidFill>
                <a:latin typeface="Georgia"/>
                <a:ea typeface="Georgia"/>
                <a:cs typeface="Georgia"/>
              </a:rPr>
              <a:t>2 Samuel 22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22:1  |  2 Samuel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當耶和華救大衛脫離一切仇敵和掃羅之手的日子，他向耶和華念這詩，</a:t>
            </a:r>
          </a:p>
          <a:p xmlns:a="http://schemas.openxmlformats.org/drawingml/2006/main">
            <a:pPr algn="ctr">
              <a:buNone/>
            </a:pPr>
            <a:r>
              <a:rPr sz="2100">
                <a:solidFill>
                  <a:srgbClr val="FFFFFF"/>
                </a:solidFill>
                <a:latin typeface="Georgia"/>
                <a:ea typeface="Georgia"/>
                <a:cs typeface="Georgia"/>
              </a:rPr>
              <a:t>And David spake unto the LORD the words of this song in the day that the LORD had delivered him out of the hand of all his enemies, and out of the hand of Saul: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22:2  |  2 Samuel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 耶和華是我的巖石， 我的山寨，我的救主，</a:t>
            </a:r>
          </a:p>
          <a:p xmlns:a="http://schemas.openxmlformats.org/drawingml/2006/main">
            <a:pPr algn="ctr">
              <a:buNone/>
            </a:pPr>
            <a:r>
              <a:rPr sz="2800">
                <a:solidFill>
                  <a:srgbClr val="FFFFFF"/>
                </a:solidFill>
                <a:latin typeface="Georgia"/>
                <a:ea typeface="Georgia"/>
                <a:cs typeface="Georgia"/>
              </a:rPr>
              <a:t>And he said, The LORD is my rock, and my fortress, and my deliverer;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22:3  |  2 Samuel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我的神，我的磐石，我所投靠的。 他是我的盾牌，是拯救我的角， 是我的高臺，是我的避難所。 我的救主啊，你是救我脫離強暴的。</a:t>
            </a:r>
          </a:p>
          <a:p xmlns:a="http://schemas.openxmlformats.org/drawingml/2006/main">
            <a:pPr algn="ctr">
              <a:buNone/>
            </a:pPr>
            <a:r>
              <a:rPr sz="2100">
                <a:solidFill>
                  <a:srgbClr val="FFFFFF"/>
                </a:solidFill>
                <a:latin typeface="Georgia"/>
                <a:ea typeface="Georgia"/>
                <a:cs typeface="Georgia"/>
              </a:rPr>
              <a:t>The God of my rock; in him will I trust: he is my shield, and the horn of my salvation, my high tower, and my refuge, my saviour; thou savest me from violence.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22:4  |  2 Samuel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我要求告當讚美的耶和華， 這樣，我必從仇敵手中被救出來。</a:t>
            </a:r>
          </a:p>
          <a:p xmlns:a="http://schemas.openxmlformats.org/drawingml/2006/main">
            <a:pPr algn="ctr">
              <a:buNone/>
            </a:pPr>
            <a:r>
              <a:rPr sz="2400">
                <a:solidFill>
                  <a:srgbClr val="FFFFFF"/>
                </a:solidFill>
                <a:latin typeface="Georgia"/>
                <a:ea typeface="Georgia"/>
                <a:cs typeface="Georgia"/>
              </a:rPr>
              <a:t>I will call on the LORD, who is worthy to be praised: so shall I be saved from mine enemies.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22:5  |  2 Samuel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曾有死亡的波浪環繞我， 匪類的急流使我驚懼，</a:t>
            </a:r>
          </a:p>
          <a:p xmlns:a="http://schemas.openxmlformats.org/drawingml/2006/main">
            <a:pPr algn="ctr">
              <a:buNone/>
            </a:pPr>
            <a:r>
              <a:rPr sz="2800">
                <a:solidFill>
                  <a:srgbClr val="FFFFFF"/>
                </a:solidFill>
                <a:latin typeface="Georgia"/>
                <a:ea typeface="Georgia"/>
                <a:cs typeface="Georgia"/>
              </a:rPr>
              <a:t>When the waves of death compassed me, the floods of ungodly men made me afraid;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22:6  |  2 Samuel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陰間的繩索纏繞我， 死亡的網羅臨到我。</a:t>
            </a:r>
          </a:p>
          <a:p xmlns:a="http://schemas.openxmlformats.org/drawingml/2006/main">
            <a:pPr algn="ctr">
              <a:buNone/>
            </a:pPr>
            <a:r>
              <a:rPr sz="2800">
                <a:solidFill>
                  <a:srgbClr val="FFFFFF"/>
                </a:solidFill>
                <a:latin typeface="Georgia"/>
                <a:ea typeface="Georgia"/>
                <a:cs typeface="Georgia"/>
              </a:rPr>
              <a:t>The sorrows of hell compassed me about; the snares of death prevented me;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22:7  |  2 Samuel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我在急難中求告耶和華， 向我的神呼求。 他從殿中聽了我的聲音； 我的呼求入了他的耳中。</a:t>
            </a:r>
          </a:p>
          <a:p xmlns:a="http://schemas.openxmlformats.org/drawingml/2006/main">
            <a:pPr algn="ctr">
              <a:buNone/>
            </a:pPr>
            <a:r>
              <a:rPr sz="2400">
                <a:solidFill>
                  <a:srgbClr val="FFFFFF"/>
                </a:solidFill>
                <a:latin typeface="Georgia"/>
                <a:ea typeface="Georgia"/>
                <a:cs typeface="Georgia"/>
              </a:rPr>
              <a:t>In my distress I called upon the LORD, and cried to my God: and he did hear my voice out of his temple, and my cry did enter into his ears.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22:8  |  2 Samuel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那時因他發怒，地就搖撼戰抖； 天的根基也震動搖撼。</a:t>
            </a:r>
          </a:p>
          <a:p xmlns:a="http://schemas.openxmlformats.org/drawingml/2006/main">
            <a:pPr algn="ctr">
              <a:buNone/>
            </a:pPr>
            <a:r>
              <a:rPr sz="2400">
                <a:solidFill>
                  <a:srgbClr val="FFFFFF"/>
                </a:solidFill>
                <a:latin typeface="Georgia"/>
                <a:ea typeface="Georgia"/>
                <a:cs typeface="Georgia"/>
              </a:rPr>
              <a:t>Then the earth shook and trembled; the foundations of heaven moved and shook, because he was wroth.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22:9  |  2 Samuel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從他鼻孔冒煙上騰； 從他口中發火焚燒，連炭也着了。</a:t>
            </a:r>
          </a:p>
          <a:p xmlns:a="http://schemas.openxmlformats.org/drawingml/2006/main">
            <a:pPr algn="ctr">
              <a:buNone/>
            </a:pPr>
            <a:r>
              <a:rPr sz="2400">
                <a:solidFill>
                  <a:srgbClr val="FFFFFF"/>
                </a:solidFill>
                <a:latin typeface="Georgia"/>
                <a:ea typeface="Georgia"/>
                <a:cs typeface="Georgia"/>
              </a:rPr>
              <a:t>There went up a smoke out of his nostrils, and fire out of his mouth devoured: coals were kindled by it.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22:10  |  2 Samuel 22:10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他又使天下垂，親自降臨； 有黑雲在他腳下。</a:t>
            </a:r>
          </a:p>
          <a:p xmlns:a="http://schemas.openxmlformats.org/drawingml/2006/main">
            <a:pPr algn="ctr">
              <a:buNone/>
            </a:pPr>
            <a:r>
              <a:rPr sz="2800">
                <a:solidFill>
                  <a:srgbClr val="FFFFFF"/>
                </a:solidFill>
                <a:latin typeface="Georgia"/>
                <a:ea typeface="Georgia"/>
                <a:cs typeface="Georgia"/>
              </a:rPr>
              <a:t>He bowed the heavens also, and came down; and darkness was under his feet.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22:11  |  2 Samuel 22:11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他坐着基路伯飛行， 在風的翅膀上顯現。</a:t>
            </a:r>
          </a:p>
          <a:p xmlns:a="http://schemas.openxmlformats.org/drawingml/2006/main">
            <a:pPr algn="ctr">
              <a:buNone/>
            </a:pPr>
            <a:r>
              <a:rPr sz="2400">
                <a:solidFill>
                  <a:srgbClr val="FFFFFF"/>
                </a:solidFill>
                <a:latin typeface="Georgia"/>
                <a:ea typeface="Georgia"/>
                <a:cs typeface="Georgia"/>
              </a:rPr>
              <a:t>And he rode upon a cherub, and did fly: and he was seen upon the wings of the wind.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22:12  |  2 Samuel 22:12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他以黑暗和聚集的水、 天空的厚雲為他四圍的行宮。</a:t>
            </a:r>
          </a:p>
          <a:p xmlns:a="http://schemas.openxmlformats.org/drawingml/2006/main">
            <a:pPr algn="ctr">
              <a:buNone/>
            </a:pPr>
            <a:r>
              <a:rPr sz="2400">
                <a:solidFill>
                  <a:srgbClr val="FFFFFF"/>
                </a:solidFill>
                <a:latin typeface="Georgia"/>
                <a:ea typeface="Georgia"/>
                <a:cs typeface="Georgia"/>
              </a:rPr>
              <a:t>And he made darkness pavilions round about him, dark waters, and thick clouds of the skies.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22:13  |  2 Samuel 22:13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因他面前的光輝炭都着了。</a:t>
            </a:r>
          </a:p>
          <a:p xmlns:a="http://schemas.openxmlformats.org/drawingml/2006/main">
            <a:pPr algn="ctr">
              <a:buNone/>
            </a:pPr>
            <a:r>
              <a:rPr sz="2800">
                <a:solidFill>
                  <a:srgbClr val="FFFFFF"/>
                </a:solidFill>
                <a:latin typeface="Georgia"/>
                <a:ea typeface="Georgia"/>
                <a:cs typeface="Georgia"/>
              </a:rPr>
              <a:t>Through the brightness before him were coals of fire kindled.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22:14  |  2 Samuel 22:14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耶和華從天上打雷； 至高者發出聲音。</a:t>
            </a:r>
          </a:p>
          <a:p xmlns:a="http://schemas.openxmlformats.org/drawingml/2006/main">
            <a:pPr algn="ctr">
              <a:buNone/>
            </a:pPr>
            <a:r>
              <a:rPr sz="2800">
                <a:solidFill>
                  <a:srgbClr val="FFFFFF"/>
                </a:solidFill>
                <a:latin typeface="Georgia"/>
                <a:ea typeface="Georgia"/>
                <a:cs typeface="Georgia"/>
              </a:rPr>
              <a:t>The LORD thundered from heaven, and the most High uttered his voice.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22:15  |  2 Samuel 22:15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他射出箭來，使仇敵四散， 發出閃電，使他們擾亂。</a:t>
            </a:r>
          </a:p>
          <a:p xmlns:a="http://schemas.openxmlformats.org/drawingml/2006/main">
            <a:pPr algn="ctr">
              <a:buNone/>
            </a:pPr>
            <a:r>
              <a:rPr sz="2800">
                <a:solidFill>
                  <a:srgbClr val="FFFFFF"/>
                </a:solidFill>
                <a:latin typeface="Georgia"/>
                <a:ea typeface="Georgia"/>
                <a:cs typeface="Georgia"/>
              </a:rPr>
              <a:t>And he sent out arrows, and scattered them; lightning, and discomfited them.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22:16  |  2 Samuel 22:16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耶和華的斥責一發，鼻孔的氣一出， 海底就出現，大地的根基也顯露。</a:t>
            </a:r>
          </a:p>
          <a:p xmlns:a="http://schemas.openxmlformats.org/drawingml/2006/main">
            <a:pPr algn="ctr">
              <a:buNone/>
            </a:pPr>
            <a:r>
              <a:rPr sz="2100">
                <a:solidFill>
                  <a:srgbClr val="FFFFFF"/>
                </a:solidFill>
                <a:latin typeface="Georgia"/>
                <a:ea typeface="Georgia"/>
                <a:cs typeface="Georgia"/>
              </a:rPr>
              <a:t>And the channels of the sea appeared, the foundations of the world were discovered, at the rebuking of the LORD, at the blast of the breath of his nostrils.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22:17  |  2 Samuel 22:17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他從高天伸手抓住我， 把我從大水中拉上來。</a:t>
            </a:r>
          </a:p>
          <a:p xmlns:a="http://schemas.openxmlformats.org/drawingml/2006/main">
            <a:pPr algn="ctr">
              <a:buNone/>
            </a:pPr>
            <a:r>
              <a:rPr sz="2800">
                <a:solidFill>
                  <a:srgbClr val="FFFFFF"/>
                </a:solidFill>
                <a:latin typeface="Georgia"/>
                <a:ea typeface="Georgia"/>
                <a:cs typeface="Georgia"/>
              </a:rPr>
              <a:t>He sent from above, he took me; he drew me out of many waters;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22:18  |  2 Samuel 22:18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他救我脫離我的勁敵和那些恨我的人， 因為他們比我強盛。</a:t>
            </a:r>
          </a:p>
          <a:p xmlns:a="http://schemas.openxmlformats.org/drawingml/2006/main">
            <a:pPr algn="ctr">
              <a:buNone/>
            </a:pPr>
            <a:r>
              <a:rPr sz="2400">
                <a:solidFill>
                  <a:srgbClr val="FFFFFF"/>
                </a:solidFill>
                <a:latin typeface="Georgia"/>
                <a:ea typeface="Georgia"/>
                <a:cs typeface="Georgia"/>
              </a:rPr>
              <a:t>He delivered me from my strong enemy, and from them that hated me: for they were too strong for me.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22:19  |  2 Samuel 22:19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我遭遇災難的日子，他們來攻擊我； 但耶和華是我的倚靠。</a:t>
            </a:r>
          </a:p>
          <a:p xmlns:a="http://schemas.openxmlformats.org/drawingml/2006/main">
            <a:pPr algn="ctr">
              <a:buNone/>
            </a:pPr>
            <a:r>
              <a:rPr sz="2800">
                <a:solidFill>
                  <a:srgbClr val="FFFFFF"/>
                </a:solidFill>
                <a:latin typeface="Georgia"/>
                <a:ea typeface="Georgia"/>
                <a:cs typeface="Georgia"/>
              </a:rPr>
              <a:t>They prevented me in the day of my calamity: but the LORD was my stay.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22:20  |  2 Samuel 22:20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他又領我到寬闊之處； 他救拔我，因他喜悅我。</a:t>
            </a:r>
          </a:p>
          <a:p xmlns:a="http://schemas.openxmlformats.org/drawingml/2006/main">
            <a:pPr algn="ctr">
              <a:buNone/>
            </a:pPr>
            <a:r>
              <a:rPr sz="2400">
                <a:solidFill>
                  <a:srgbClr val="FFFFFF"/>
                </a:solidFill>
                <a:latin typeface="Georgia"/>
                <a:ea typeface="Georgia"/>
                <a:cs typeface="Georgia"/>
              </a:rPr>
              <a:t>He brought me forth also into a large place: he delivered me, because he delighted in me.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22:21  |  2 Samuel 22:21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耶和華按着我的公義報答我， 按着我手中的清潔賞賜我。</a:t>
            </a:r>
          </a:p>
          <a:p xmlns:a="http://schemas.openxmlformats.org/drawingml/2006/main">
            <a:pPr algn="ctr">
              <a:buNone/>
            </a:pPr>
            <a:r>
              <a:rPr sz="2400">
                <a:solidFill>
                  <a:srgbClr val="FFFFFF"/>
                </a:solidFill>
                <a:latin typeface="Georgia"/>
                <a:ea typeface="Georgia"/>
                <a:cs typeface="Georgia"/>
              </a:rPr>
              <a:t>The LORD rewarded me according to my righteousness: according to the cleanness of my hands hath he recompensed me.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22:22  |  2 Samuel 22:22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因為我遵守了耶和華的道， 未曾作惡離開我的神。</a:t>
            </a:r>
          </a:p>
          <a:p xmlns:a="http://schemas.openxmlformats.org/drawingml/2006/main">
            <a:pPr algn="ctr">
              <a:buNone/>
            </a:pPr>
            <a:r>
              <a:rPr sz="2400">
                <a:solidFill>
                  <a:srgbClr val="FFFFFF"/>
                </a:solidFill>
                <a:latin typeface="Georgia"/>
                <a:ea typeface="Georgia"/>
                <a:cs typeface="Georgia"/>
              </a:rPr>
              <a:t>For I have kept the ways of the LORD, and have not wickedly departed from my God.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22:23  |  2 Samuel 22:23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他的一切典章常在我面前； 他的律例，我也未曾離棄。</a:t>
            </a:r>
          </a:p>
          <a:p xmlns:a="http://schemas.openxmlformats.org/drawingml/2006/main">
            <a:pPr algn="ctr">
              <a:buNone/>
            </a:pPr>
            <a:r>
              <a:rPr sz="2400">
                <a:solidFill>
                  <a:srgbClr val="FFFFFF"/>
                </a:solidFill>
                <a:latin typeface="Georgia"/>
                <a:ea typeface="Georgia"/>
                <a:cs typeface="Georgia"/>
              </a:rPr>
              <a:t>For all his judgments were before me: and as for his statutes, I did not depart from them.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22:24  |  2 Samuel 22:24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我在他面前作了完全人； 我也保守自己遠離我的罪孽。</a:t>
            </a:r>
          </a:p>
          <a:p xmlns:a="http://schemas.openxmlformats.org/drawingml/2006/main">
            <a:pPr algn="ctr">
              <a:buNone/>
            </a:pPr>
            <a:r>
              <a:rPr sz="2800">
                <a:solidFill>
                  <a:srgbClr val="FFFFFF"/>
                </a:solidFill>
                <a:latin typeface="Georgia"/>
                <a:ea typeface="Georgia"/>
                <a:cs typeface="Georgia"/>
              </a:rPr>
              <a:t>I was also upright before him, and have kept myself from mine iniquity.</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22:25  |  2 Samuel 22:25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所以耶和華按我的公義， 按我在他眼前的清潔賞賜我。</a:t>
            </a:r>
          </a:p>
          <a:p xmlns:a="http://schemas.openxmlformats.org/drawingml/2006/main">
            <a:pPr algn="ctr">
              <a:buNone/>
            </a:pPr>
            <a:r>
              <a:rPr sz="2400">
                <a:solidFill>
                  <a:srgbClr val="FFFFFF"/>
                </a:solidFill>
                <a:latin typeface="Georgia"/>
                <a:ea typeface="Georgia"/>
                <a:cs typeface="Georgia"/>
              </a:rPr>
              <a:t>Therefore the LORD hath recompensed me according to my righteousness; according to my cleanness in his eye sight.</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22:26  |  2 Samuel 22:26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慈愛的人，你以慈愛待他； 完全的人，你以完全待他；</a:t>
            </a:r>
          </a:p>
          <a:p xmlns:a="http://schemas.openxmlformats.org/drawingml/2006/main">
            <a:pPr algn="ctr">
              <a:buNone/>
            </a:pPr>
            <a:r>
              <a:rPr sz="2400">
                <a:solidFill>
                  <a:srgbClr val="FFFFFF"/>
                </a:solidFill>
                <a:latin typeface="Georgia"/>
                <a:ea typeface="Georgia"/>
                <a:cs typeface="Georgia"/>
              </a:rPr>
              <a:t>With the merciful thou wilt shew thyself merciful, and with the upright man thou wilt shew thyself upright.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22:27  |  2 Samuel 22:27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清潔的人，你以清潔待他； 乖僻的人，你以彎曲待他。</a:t>
            </a:r>
          </a:p>
          <a:p xmlns:a="http://schemas.openxmlformats.org/drawingml/2006/main">
            <a:pPr algn="ctr">
              <a:buNone/>
            </a:pPr>
            <a:r>
              <a:rPr sz="2400">
                <a:solidFill>
                  <a:srgbClr val="FFFFFF"/>
                </a:solidFill>
                <a:latin typeface="Georgia"/>
                <a:ea typeface="Georgia"/>
                <a:cs typeface="Georgia"/>
              </a:rPr>
              <a:t>With the pure thou wilt shew thyself pure; and with the froward thou wilt shew thyself unsavoury.</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22:28  |  2 Samuel 22:28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困苦的百姓，你必拯救； 但你的眼目察看高傲的人，使他降卑。</a:t>
            </a:r>
          </a:p>
          <a:p xmlns:a="http://schemas.openxmlformats.org/drawingml/2006/main">
            <a:pPr algn="ctr">
              <a:buNone/>
            </a:pPr>
            <a:r>
              <a:rPr sz="2400">
                <a:solidFill>
                  <a:srgbClr val="FFFFFF"/>
                </a:solidFill>
                <a:latin typeface="Georgia"/>
                <a:ea typeface="Georgia"/>
                <a:cs typeface="Georgia"/>
              </a:rPr>
              <a:t>And the afflicted people thou wilt save: but thine eyes are upon the haughty, that thou mayest bring them down.</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22:29  |  2 Samuel 22:29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耶和華啊，你是我的燈； 耶和華必照明我的黑暗。</a:t>
            </a:r>
          </a:p>
          <a:p xmlns:a="http://schemas.openxmlformats.org/drawingml/2006/main">
            <a:pPr algn="ctr">
              <a:buNone/>
            </a:pPr>
            <a:r>
              <a:rPr sz="2800">
                <a:solidFill>
                  <a:srgbClr val="FFFFFF"/>
                </a:solidFill>
                <a:latin typeface="Georgia"/>
                <a:ea typeface="Georgia"/>
                <a:cs typeface="Georgia"/>
              </a:rPr>
              <a:t>For thou art my lamp, O LORD: and the LORD will lighten my darkness.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22:30  |  2 Samuel 22:30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我藉着你衝入敵軍， 藉着我的神跳過牆垣。</a:t>
            </a:r>
          </a:p>
          <a:p xmlns:a="http://schemas.openxmlformats.org/drawingml/2006/main">
            <a:pPr algn="ctr">
              <a:buNone/>
            </a:pPr>
            <a:r>
              <a:rPr sz="2800">
                <a:solidFill>
                  <a:srgbClr val="FFFFFF"/>
                </a:solidFill>
                <a:latin typeface="Georgia"/>
                <a:ea typeface="Georgia"/>
                <a:cs typeface="Georgia"/>
              </a:rPr>
              <a:t>For by thee I have run through a troop: by my God have I leaped over a wall.</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22:31  |  2 Samuel 22:31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至於神，他的道是完全的； 耶和華的話是煉淨的。 凡投靠他的，他便作他們的盾牌。</a:t>
            </a:r>
          </a:p>
          <a:p xmlns:a="http://schemas.openxmlformats.org/drawingml/2006/main">
            <a:pPr algn="ctr">
              <a:buNone/>
            </a:pPr>
            <a:r>
              <a:rPr sz="2400">
                <a:solidFill>
                  <a:srgbClr val="FFFFFF"/>
                </a:solidFill>
                <a:latin typeface="Georgia"/>
                <a:ea typeface="Georgia"/>
                <a:cs typeface="Georgia"/>
              </a:rPr>
              <a:t>As for God, his way is perfect; the word of the LORD is tried: he is a buckler to all them that trust in him.</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22:32  |  2 Samuel 22:32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除了耶和華，誰是神呢？ 除了我們的神，誰是磐石呢？</a:t>
            </a:r>
          </a:p>
          <a:p xmlns:a="http://schemas.openxmlformats.org/drawingml/2006/main">
            <a:pPr algn="ctr">
              <a:buNone/>
            </a:pPr>
            <a:r>
              <a:rPr sz="2800">
                <a:solidFill>
                  <a:srgbClr val="FFFFFF"/>
                </a:solidFill>
                <a:latin typeface="Georgia"/>
                <a:ea typeface="Georgia"/>
                <a:cs typeface="Georgia"/>
              </a:rPr>
              <a:t>For who is God, save the LORD? and who is a rock, save our God?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22:33  |  2 Samuel 22:33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神是我堅固的保障； 他引導完全人行他的路。</a:t>
            </a:r>
          </a:p>
          <a:p xmlns:a="http://schemas.openxmlformats.org/drawingml/2006/main">
            <a:pPr algn="ctr">
              <a:buNone/>
            </a:pPr>
            <a:r>
              <a:rPr sz="2800">
                <a:solidFill>
                  <a:srgbClr val="FFFFFF"/>
                </a:solidFill>
                <a:latin typeface="Georgia"/>
                <a:ea typeface="Georgia"/>
                <a:cs typeface="Georgia"/>
              </a:rPr>
              <a:t>God is my strength and power: and he maketh my way perfect.</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22:34  |  2 Samuel 22:34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他使我的腳快如母鹿的[蹄]， 又使我在高處安穩。</a:t>
            </a:r>
          </a:p>
          <a:p xmlns:a="http://schemas.openxmlformats.org/drawingml/2006/main">
            <a:pPr algn="ctr">
              <a:buNone/>
            </a:pPr>
            <a:r>
              <a:rPr sz="2800">
                <a:solidFill>
                  <a:srgbClr val="FFFFFF"/>
                </a:solidFill>
                <a:latin typeface="Georgia"/>
                <a:ea typeface="Georgia"/>
                <a:cs typeface="Georgia"/>
              </a:rPr>
              <a:t>He maketh my feet like hinds’ feet: and setteth me upon my high places.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22:35  |  2 Samuel 22:35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他教導我的手能以爭戰， 甚至我的膀臂能開銅弓。</a:t>
            </a:r>
          </a:p>
          <a:p xmlns:a="http://schemas.openxmlformats.org/drawingml/2006/main">
            <a:pPr algn="ctr">
              <a:buNone/>
            </a:pPr>
            <a:r>
              <a:rPr sz="2800">
                <a:solidFill>
                  <a:srgbClr val="FFFFFF"/>
                </a:solidFill>
                <a:latin typeface="Georgia"/>
                <a:ea typeface="Georgia"/>
                <a:cs typeface="Georgia"/>
              </a:rPr>
              <a:t>He teacheth my hands to war; so that a bow of steel is broken by mine arms.</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22:36  |  2 Samuel 22:36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你把你的救恩給我作盾牌； 你的溫和使我為大。</a:t>
            </a:r>
          </a:p>
          <a:p xmlns:a="http://schemas.openxmlformats.org/drawingml/2006/main">
            <a:pPr algn="ctr">
              <a:buNone/>
            </a:pPr>
            <a:r>
              <a:rPr sz="2400">
                <a:solidFill>
                  <a:srgbClr val="FFFFFF"/>
                </a:solidFill>
                <a:latin typeface="Georgia"/>
                <a:ea typeface="Georgia"/>
                <a:cs typeface="Georgia"/>
              </a:rPr>
              <a:t>Thou hast also given me the shield of thy salvation: and thy gentleness hath made me great.</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22:37  |  2 Samuel 22:37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你使我腳下的地步寬闊； 我的腳未曾滑跌。</a:t>
            </a:r>
          </a:p>
          <a:p xmlns:a="http://schemas.openxmlformats.org/drawingml/2006/main">
            <a:pPr algn="ctr">
              <a:buNone/>
            </a:pPr>
            <a:r>
              <a:rPr sz="2800">
                <a:solidFill>
                  <a:srgbClr val="FFFFFF"/>
                </a:solidFill>
                <a:latin typeface="Georgia"/>
                <a:ea typeface="Georgia"/>
                <a:cs typeface="Georgia"/>
              </a:rPr>
              <a:t>Thou hast enlarged my steps under me; so that my feet did not slip.</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22:38  |  2 Samuel 22:38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我追趕我的仇敵，滅絕了他們， 未滅以先，我沒有歸回。</a:t>
            </a:r>
          </a:p>
          <a:p xmlns:a="http://schemas.openxmlformats.org/drawingml/2006/main">
            <a:pPr algn="ctr">
              <a:buNone/>
            </a:pPr>
            <a:r>
              <a:rPr sz="2400">
                <a:solidFill>
                  <a:srgbClr val="FFFFFF"/>
                </a:solidFill>
                <a:latin typeface="Georgia"/>
                <a:ea typeface="Georgia"/>
                <a:cs typeface="Georgia"/>
              </a:rPr>
              <a:t>I have pursued mine enemies, and destroyed them; and turned not again until I had consumed them.</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22:39  |  2 Samuel 22:39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我滅絕了他們， 打傷了他們，使他們不能起來； 他們都倒在我的腳下。</a:t>
            </a:r>
          </a:p>
          <a:p xmlns:a="http://schemas.openxmlformats.org/drawingml/2006/main">
            <a:pPr algn="ctr">
              <a:buNone/>
            </a:pPr>
            <a:r>
              <a:rPr sz="2400">
                <a:solidFill>
                  <a:srgbClr val="FFFFFF"/>
                </a:solidFill>
                <a:latin typeface="Georgia"/>
                <a:ea typeface="Georgia"/>
                <a:cs typeface="Georgia"/>
              </a:rPr>
              <a:t>And I have consumed them, and wounded them, that they could not arise: yea, they are fallen under my feet.</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22:40  |  2 Samuel 22:40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因為你曾以力量束我的腰，使我能爭戰； 你也使那起來攻擊我的都服在我以下。</a:t>
            </a:r>
          </a:p>
          <a:p xmlns:a="http://schemas.openxmlformats.org/drawingml/2006/main">
            <a:pPr algn="ctr">
              <a:buNone/>
            </a:pPr>
            <a:r>
              <a:rPr sz="2400">
                <a:solidFill>
                  <a:srgbClr val="FFFFFF"/>
                </a:solidFill>
                <a:latin typeface="Georgia"/>
                <a:ea typeface="Georgia"/>
                <a:cs typeface="Georgia"/>
              </a:rPr>
              <a:t>For thou hast girded me with strength to battle: them that rose up against me hast thou subdued under me.</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22:41  |  2 Samuel 22:41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你又使我的仇敵在我面前轉背逃跑， 叫我能以剪除那恨我的人。</a:t>
            </a:r>
          </a:p>
          <a:p xmlns:a="http://schemas.openxmlformats.org/drawingml/2006/main">
            <a:pPr algn="ctr">
              <a:buNone/>
            </a:pPr>
            <a:r>
              <a:rPr sz="2400">
                <a:solidFill>
                  <a:srgbClr val="FFFFFF"/>
                </a:solidFill>
                <a:latin typeface="Georgia"/>
                <a:ea typeface="Georgia"/>
                <a:cs typeface="Georgia"/>
              </a:rPr>
              <a:t>Thou hast also given me the necks of mine enemies, that I might destroy them that hate me.</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22:42  |  2 Samuel 22:42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他們仰望，卻無人拯救； 就是呼求耶和華，他也不應允。</a:t>
            </a:r>
          </a:p>
          <a:p xmlns:a="http://schemas.openxmlformats.org/drawingml/2006/main">
            <a:pPr algn="ctr">
              <a:buNone/>
            </a:pPr>
            <a:r>
              <a:rPr sz="2400">
                <a:solidFill>
                  <a:srgbClr val="FFFFFF"/>
                </a:solidFill>
                <a:latin typeface="Georgia"/>
                <a:ea typeface="Georgia"/>
                <a:cs typeface="Georgia"/>
              </a:rPr>
              <a:t>They looked, but there was none to save; even unto the LORD, but he answered them not.</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22:43  |  2 Samuel 22:43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我搗碎他們，如同地上的灰塵， 踐踏他們，四散在地，如同街上的泥土。</a:t>
            </a:r>
          </a:p>
          <a:p xmlns:a="http://schemas.openxmlformats.org/drawingml/2006/main">
            <a:pPr algn="ctr">
              <a:buNone/>
            </a:pPr>
            <a:r>
              <a:rPr sz="2400">
                <a:solidFill>
                  <a:srgbClr val="FFFFFF"/>
                </a:solidFill>
                <a:latin typeface="Georgia"/>
                <a:ea typeface="Georgia"/>
                <a:cs typeface="Georgia"/>
              </a:rPr>
              <a:t>Then did I beat them as small as the dust of the earth, I did stamp them as the mire of the street, and did spread them abroad.</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22:44  |  2 Samuel 22:44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你救我脫離我百姓的爭競， 保護我作列國的元首； 我素不認識的民必事奉我。</a:t>
            </a:r>
          </a:p>
          <a:p xmlns:a="http://schemas.openxmlformats.org/drawingml/2006/main">
            <a:pPr algn="ctr">
              <a:buNone/>
            </a:pPr>
            <a:r>
              <a:rPr sz="2100">
                <a:solidFill>
                  <a:srgbClr val="FFFFFF"/>
                </a:solidFill>
                <a:latin typeface="Georgia"/>
                <a:ea typeface="Georgia"/>
                <a:cs typeface="Georgia"/>
              </a:rPr>
              <a:t>Thou also hast delivered me from the strivings of my people, thou hast kept me to be head of the heathen: a people which I knew not shall serve me.</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22:45  |  2 Samuel 22:45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外邦人要投降我， 一聽見我的名聲就必順從我。</a:t>
            </a:r>
          </a:p>
          <a:p xmlns:a="http://schemas.openxmlformats.org/drawingml/2006/main">
            <a:pPr algn="ctr">
              <a:buNone/>
            </a:pPr>
            <a:r>
              <a:rPr sz="2400">
                <a:solidFill>
                  <a:srgbClr val="FFFFFF"/>
                </a:solidFill>
                <a:latin typeface="Georgia"/>
                <a:ea typeface="Georgia"/>
                <a:cs typeface="Georgia"/>
              </a:rPr>
              <a:t>Strangers shall submit themselves unto me: as soon as they hear, they shall be obedient unto me.</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22:46  |  2 Samuel 22:46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外邦人要衰殘， 戰戰兢兢地出他們的營寨。</a:t>
            </a:r>
          </a:p>
          <a:p xmlns:a="http://schemas.openxmlformats.org/drawingml/2006/main">
            <a:pPr algn="ctr">
              <a:buNone/>
            </a:pPr>
            <a:r>
              <a:rPr sz="2800">
                <a:solidFill>
                  <a:srgbClr val="FFFFFF"/>
                </a:solidFill>
                <a:latin typeface="Georgia"/>
                <a:ea typeface="Georgia"/>
                <a:cs typeface="Georgia"/>
              </a:rPr>
              <a:t>Strangers shall fade away, and they shall be afraid out of their close places.</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22:47  |  2 Samuel 22:47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耶和華是活神，願我的磐石被人稱頌！ 願神－那拯救我的磐石被人尊崇！</a:t>
            </a:r>
          </a:p>
          <a:p xmlns:a="http://schemas.openxmlformats.org/drawingml/2006/main">
            <a:pPr algn="ctr">
              <a:buNone/>
            </a:pPr>
            <a:r>
              <a:rPr sz="2400">
                <a:solidFill>
                  <a:srgbClr val="FFFFFF"/>
                </a:solidFill>
                <a:latin typeface="Georgia"/>
                <a:ea typeface="Georgia"/>
                <a:cs typeface="Georgia"/>
              </a:rPr>
              <a:t>The LORD liveth; and blessed be my rock; and exalted be the God of the rock of my salvation.</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22:48  |  2 Samuel 22:48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這位神就是那為我伸冤、 使眾民服在我以下的。</a:t>
            </a:r>
          </a:p>
          <a:p xmlns:a="http://schemas.openxmlformats.org/drawingml/2006/main">
            <a:pPr algn="ctr">
              <a:buNone/>
            </a:pPr>
            <a:r>
              <a:rPr sz="2800">
                <a:solidFill>
                  <a:srgbClr val="FFFFFF"/>
                </a:solidFill>
                <a:latin typeface="Georgia"/>
                <a:ea typeface="Georgia"/>
                <a:cs typeface="Georgia"/>
              </a:rPr>
              <a:t>It is God that avengeth me, and that bringeth down the people under me,</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22:49  |  2 Samuel 22:49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你救我脫離仇敵， 又把我舉起，高過那些起來攻擊我的； 你救我脫離強暴的人。</a:t>
            </a:r>
          </a:p>
          <a:p xmlns:a="http://schemas.openxmlformats.org/drawingml/2006/main">
            <a:pPr algn="ctr">
              <a:buNone/>
            </a:pPr>
            <a:r>
              <a:rPr sz="2100">
                <a:solidFill>
                  <a:srgbClr val="FFFFFF"/>
                </a:solidFill>
                <a:latin typeface="Georgia"/>
                <a:ea typeface="Georgia"/>
                <a:cs typeface="Georgia"/>
              </a:rPr>
              <a:t>And that bringeth me forth from mine enemies: thou also hast lifted me up on high above them that rose up against me: thou hast delivered me from the violent man.</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22:50  |  2 Samuel 22:50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耶和華啊，因此我要在外邦中稱謝你， 歌頌你的名。</a:t>
            </a:r>
          </a:p>
          <a:p xmlns:a="http://schemas.openxmlformats.org/drawingml/2006/main">
            <a:pPr algn="ctr">
              <a:buNone/>
            </a:pPr>
            <a:r>
              <a:rPr sz="2400">
                <a:solidFill>
                  <a:srgbClr val="FFFFFF"/>
                </a:solidFill>
                <a:latin typeface="Georgia"/>
                <a:ea typeface="Georgia"/>
                <a:cs typeface="Georgia"/>
              </a:rPr>
              <a:t>Therefore I will give thanks unto thee, O LORD, among the heathen, and I will sing praises unto thy name.</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22:51  |  2 Samuel 22:51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耶和華賜極大的救恩給他[所立]的王， 施慈愛給他的受膏者， 就是給大衛和他的後裔， 直到永遠！</a:t>
            </a:r>
          </a:p>
          <a:p xmlns:a="http://schemas.openxmlformats.org/drawingml/2006/main">
            <a:pPr algn="ctr">
              <a:buNone/>
            </a:pPr>
            <a:r>
              <a:rPr sz="2400">
                <a:solidFill>
                  <a:srgbClr val="FFFFFF"/>
                </a:solidFill>
                <a:latin typeface="Georgia"/>
                <a:ea typeface="Georgia"/>
                <a:cs typeface="Georgia"/>
              </a:rPr>
              <a:t>He is the tower of salvation for his king: and sheweth mercy to his anointed, unto David, and to his seed for evermore.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2026-08-30T04:05:27.5770000Z</dcterms:created>
  <dcterms:modified xsi:type="dcterms:W3CDTF">2026-08-30T04:05:27.5770000Z</dcterms:modified>
</coreProperties>
</file>