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e554dd9ce584809" /><Relationship Type="http://schemas.openxmlformats.org/officeDocument/2006/relationships/extended-properties" Target="/docProps/app.xml" Id="R3185e0776af34c60" /><Relationship Type="http://schemas.openxmlformats.org/officeDocument/2006/relationships/officeDocument" Target="/ppt/presentation.xml" Id="R7dcfa3f0e7354bf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9c27a2efe094b4e"/>
  </p:sldMasterIdLst>
  <p:notesMasterIdLst>
    <p:notesMasterId xmlns:r="http://schemas.openxmlformats.org/officeDocument/2006/relationships" r:id="R49609e33b1ce43f4"/>
  </p:notesMasterIdLst>
  <p:sldIdLst>
    <p:sldId xmlns:r="http://schemas.openxmlformats.org/officeDocument/2006/relationships" id="256" r:id="R9de1b1b3077341ad"/>
    <p:sldId xmlns:r="http://schemas.openxmlformats.org/officeDocument/2006/relationships" id="257" r:id="R5b89f3d00ccf41cc"/>
    <p:sldId xmlns:r="http://schemas.openxmlformats.org/officeDocument/2006/relationships" id="258" r:id="R8c3109e8e98f4a4c"/>
    <p:sldId xmlns:r="http://schemas.openxmlformats.org/officeDocument/2006/relationships" id="259" r:id="R9ddc56a9499f4356"/>
    <p:sldId xmlns:r="http://schemas.openxmlformats.org/officeDocument/2006/relationships" id="260" r:id="Rdaf0a8c98fe7490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cd0e47d7ee14d48" /><Relationship Type="http://schemas.openxmlformats.org/officeDocument/2006/relationships/slideMaster" Target="/ppt/slideMasters/slideMaster1.xml" Id="Rf9c27a2efe094b4e" /><Relationship Type="http://schemas.openxmlformats.org/officeDocument/2006/relationships/notesMaster" Target="/ppt/notesMasters/notesMaster1.xml" Id="R49609e33b1ce43f4" /><Relationship Type="http://schemas.openxmlformats.org/officeDocument/2006/relationships/presProps" Target="/ppt/presProps.xml" Id="R210802e4dfbf4127" /><Relationship Type="http://schemas.openxmlformats.org/officeDocument/2006/relationships/tableStyles" Target="/ppt/tableStyles.xml" Id="R8be6c52a9cea4aab" /><Relationship Type="http://schemas.openxmlformats.org/officeDocument/2006/relationships/slide" Target="/ppt/slides/slide1.xml" Id="R9de1b1b3077341ad" /><Relationship Type="http://schemas.openxmlformats.org/officeDocument/2006/relationships/slide" Target="/ppt/slides/slide2.xml" Id="R5b89f3d00ccf41cc" /><Relationship Type="http://schemas.openxmlformats.org/officeDocument/2006/relationships/slide" Target="/ppt/slides/slide3.xml" Id="R8c3109e8e98f4a4c" /><Relationship Type="http://schemas.openxmlformats.org/officeDocument/2006/relationships/slide" Target="/ppt/slides/slide4.xml" Id="R9ddc56a9499f4356" /><Relationship Type="http://schemas.openxmlformats.org/officeDocument/2006/relationships/slide" Target="/ppt/slides/slide5.xml" Id="Rdaf0a8c98fe7490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d702cf5cd954c3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4d81219ae784237" /><Relationship Type="http://schemas.openxmlformats.org/officeDocument/2006/relationships/notesMaster" Target="/ppt/notesMasters/notesMaster1.xml" Id="Rd2a772767428414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548487719054ebc" /><Relationship Type="http://schemas.openxmlformats.org/officeDocument/2006/relationships/notesMaster" Target="/ppt/notesMasters/notesMaster1.xml" Id="R6c7a4be0f9a34ae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9df2074138141b1" /><Relationship Type="http://schemas.openxmlformats.org/officeDocument/2006/relationships/notesMaster" Target="/ppt/notesMasters/notesMaster1.xml" Id="R343e38ddd0cb459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6251339c5f24d23" /><Relationship Type="http://schemas.openxmlformats.org/officeDocument/2006/relationships/notesMaster" Target="/ppt/notesMasters/notesMaster1.xml" Id="Rbf0531e79d9b4bd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b7b9aa1f7b34b87" /><Relationship Type="http://schemas.openxmlformats.org/officeDocument/2006/relationships/notesMaster" Target="/ppt/notesMasters/notesMaster1.xml" Id="R3b9e0ea2f233462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5187971c704e61" /><Relationship Type="http://schemas.openxmlformats.org/officeDocument/2006/relationships/image" Target="/ppt/media/image.png" Id="R81213b79ffd94425" /><Relationship Type="http://schemas.openxmlformats.org/officeDocument/2006/relationships/image" Target="/ppt/media/image2.png" Id="R502ef7831a9a4dbb" /><Relationship Type="http://schemas.openxmlformats.org/officeDocument/2006/relationships/image" Target="/ppt/media/image.jpeg" Id="Rcd4799e59557474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9af6090bb04670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81213b79ffd9442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502ef7831a9a4dbb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d4799e59557474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8f0e7b736e6445d" /><Relationship Type="http://schemas.openxmlformats.org/officeDocument/2006/relationships/slideLayout" Target="/ppt/slideLayouts/slideLayout1.xml" Id="Ra1217d5a154849d6" /><Relationship Type="http://schemas.openxmlformats.org/officeDocument/2006/relationships/slideLayout" Target="/ppt/slideLayouts/slideLayout2.xml" Id="Rc8f4ec175722474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1217d5a154849d6"/>
    <p:sldLayoutId xmlns:r="http://schemas.openxmlformats.org/officeDocument/2006/relationships" id="2147483650" r:id="Rc8f4ec175722474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4149c2d5e44e9a" /><Relationship Type="http://schemas.openxmlformats.org/officeDocument/2006/relationships/notesSlide" Target="/ppt/notesSlides/notesSlide1.xml" Id="R94ade0161bcd432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341ee4b4684628" /><Relationship Type="http://schemas.openxmlformats.org/officeDocument/2006/relationships/notesSlide" Target="/ppt/notesSlides/notesSlide2.xml" Id="R65de42b52077417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71ff601c674e12" /><Relationship Type="http://schemas.openxmlformats.org/officeDocument/2006/relationships/notesSlide" Target="/ppt/notesSlides/notesSlide3.xml" Id="R2eeebacc91f349c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5af486ba634d68" /><Relationship Type="http://schemas.openxmlformats.org/officeDocument/2006/relationships/notesSlide" Target="/ppt/notesSlides/notesSlide4.xml" Id="Rebacef2f886d417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11f0fb48e4148a2" /><Relationship Type="http://schemas.openxmlformats.org/officeDocument/2006/relationships/notesSlide" Target="/ppt/notesSlides/notesSlide5.xml" Id="R43e70a1111d343c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詩篇第123章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123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123:1  |  Psalms 123:1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上行之詩。 坐在天上的[主]啊， 我向你舉目。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 Song of degrees. Unto thee lift I up mine eyes, O thou that dwellest in the heavens.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123:2  |  Psalms 123:2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看哪，僕人的眼睛怎樣望主人的手， 使女的眼睛怎樣望主母的手， 我們的眼睛也照樣望耶和華－我們的神， 直到他憐憫我們。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Behold, as the eyes of servants look unto the hand of their masters, and as the eyes of a maiden unto the hand of her mistress; so our eyes wait upon the LORD our God, until that he have mercy upon 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123:3  |  Psalms 123:3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耶和華啊，求你憐憫我們，憐憫我們！ 因為我們被藐視，已到極處。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Have mercy upon us, O LORD, have mercy upon us: for we are exceedingly filled with contempt.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123:4  |  Psalms 123:4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我們被那些安逸人的譏誚 和驕傲人的藐視，已到極處。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Our soul is exceedingly filled with the scorning of those that are at ease, and with the contempt of the proud.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2026-08-30T04:31:31.3340000Z</dcterms:created>
  <dcterms:modified xsi:type="dcterms:W3CDTF">2026-08-30T04:31:31.3340000Z</dcterms:modified>
</coreProperties>
</file>